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1" autoAdjust="0"/>
    <p:restoredTop sz="94660"/>
  </p:normalViewPr>
  <p:slideViewPr>
    <p:cSldViewPr snapToGrid="0">
      <p:cViewPr varScale="1">
        <p:scale>
          <a:sx n="47" d="100"/>
          <a:sy n="47" d="100"/>
        </p:scale>
        <p:origin x="792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0F1B6-159F-4D0A-8690-DBFF6F92C8A1}" type="datetimeFigureOut">
              <a:rPr lang="en-GB" smtClean="0"/>
              <a:t>12/10/2016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7FD48-5FA6-482C-A17A-490A8D9A9A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6456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0F1B6-159F-4D0A-8690-DBFF6F92C8A1}" type="datetimeFigureOut">
              <a:rPr lang="en-GB" smtClean="0"/>
              <a:t>12/10/2016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7FD48-5FA6-482C-A17A-490A8D9A9A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5689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0F1B6-159F-4D0A-8690-DBFF6F92C8A1}" type="datetimeFigureOut">
              <a:rPr lang="en-GB" smtClean="0"/>
              <a:t>12/10/2016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7FD48-5FA6-482C-A17A-490A8D9A9A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9038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0F1B6-159F-4D0A-8690-DBFF6F92C8A1}" type="datetimeFigureOut">
              <a:rPr lang="en-GB" smtClean="0"/>
              <a:t>12/10/2016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7FD48-5FA6-482C-A17A-490A8D9A9A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8789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0F1B6-159F-4D0A-8690-DBFF6F92C8A1}" type="datetimeFigureOut">
              <a:rPr lang="en-GB" smtClean="0"/>
              <a:t>12/10/2016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7FD48-5FA6-482C-A17A-490A8D9A9A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7581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0F1B6-159F-4D0A-8690-DBFF6F92C8A1}" type="datetimeFigureOut">
              <a:rPr lang="en-GB" smtClean="0"/>
              <a:t>12/10/2016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7FD48-5FA6-482C-A17A-490A8D9A9A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1508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0F1B6-159F-4D0A-8690-DBFF6F92C8A1}" type="datetimeFigureOut">
              <a:rPr lang="en-GB" smtClean="0"/>
              <a:t>12/10/2016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7FD48-5FA6-482C-A17A-490A8D9A9A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5921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0F1B6-159F-4D0A-8690-DBFF6F92C8A1}" type="datetimeFigureOut">
              <a:rPr lang="en-GB" smtClean="0"/>
              <a:t>12/10/2016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7FD48-5FA6-482C-A17A-490A8D9A9A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7495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0F1B6-159F-4D0A-8690-DBFF6F92C8A1}" type="datetimeFigureOut">
              <a:rPr lang="en-GB" smtClean="0"/>
              <a:t>12/10/2016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7FD48-5FA6-482C-A17A-490A8D9A9A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5585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0F1B6-159F-4D0A-8690-DBFF6F92C8A1}" type="datetimeFigureOut">
              <a:rPr lang="en-GB" smtClean="0"/>
              <a:t>12/10/2016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7FD48-5FA6-482C-A17A-490A8D9A9A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2502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0F1B6-159F-4D0A-8690-DBFF6F92C8A1}" type="datetimeFigureOut">
              <a:rPr lang="en-GB" smtClean="0"/>
              <a:t>12/10/2016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7FD48-5FA6-482C-A17A-490A8D9A9A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2731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20F1B6-159F-4D0A-8690-DBFF6F92C8A1}" type="datetimeFigureOut">
              <a:rPr lang="en-GB" smtClean="0"/>
              <a:t>12/10/2016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7FD48-5FA6-482C-A17A-490A8D9A9A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7203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rgbClr val="FFFF00"/>
          </a:solidFill>
          <a:ln w="7620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Analyse ways that citizens can participate in politics (20 marks)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61507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  <a:ln w="57150">
            <a:solidFill>
              <a:schemeClr val="tx1"/>
            </a:solidFill>
          </a:ln>
        </p:spPr>
        <p:txBody>
          <a:bodyPr/>
          <a:lstStyle/>
          <a:p>
            <a:r>
              <a:rPr lang="en-GB" u="sng" dirty="0" smtClean="0">
                <a:latin typeface="Comic Sans MS" panose="030F0702030302020204" pitchFamily="66" charset="0"/>
              </a:rPr>
              <a:t>In your essay, you should detail</a:t>
            </a:r>
            <a:r>
              <a:rPr lang="en-GB" dirty="0" smtClean="0">
                <a:latin typeface="Comic Sans MS" panose="030F0702030302020204" pitchFamily="66" charset="0"/>
              </a:rPr>
              <a:t>: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4000" dirty="0">
                <a:latin typeface="Comic Sans MS" panose="030F0702030302020204" pitchFamily="66" charset="0"/>
              </a:rPr>
              <a:t>The various methods of participation in </a:t>
            </a:r>
            <a:r>
              <a:rPr lang="en-GB" sz="4000" dirty="0" smtClean="0">
                <a:latin typeface="Comic Sans MS" panose="030F0702030302020204" pitchFamily="66" charset="0"/>
              </a:rPr>
              <a:t>politics.</a:t>
            </a:r>
          </a:p>
          <a:p>
            <a:endParaRPr lang="en-GB" sz="4000" dirty="0">
              <a:latin typeface="Comic Sans MS" panose="030F0702030302020204" pitchFamily="66" charset="0"/>
            </a:endParaRPr>
          </a:p>
          <a:p>
            <a:r>
              <a:rPr lang="en-GB" sz="4000" dirty="0" smtClean="0">
                <a:latin typeface="Comic Sans MS" panose="030F0702030302020204" pitchFamily="66" charset="0"/>
              </a:rPr>
              <a:t>The </a:t>
            </a:r>
            <a:r>
              <a:rPr lang="en-GB" sz="4000" dirty="0">
                <a:latin typeface="Comic Sans MS" panose="030F0702030302020204" pitchFamily="66" charset="0"/>
              </a:rPr>
              <a:t>effectiveness of different types of </a:t>
            </a:r>
            <a:r>
              <a:rPr lang="en-GB" sz="4000" dirty="0" smtClean="0">
                <a:latin typeface="Comic Sans MS" panose="030F0702030302020204" pitchFamily="66" charset="0"/>
              </a:rPr>
              <a:t>participation. </a:t>
            </a:r>
            <a:endParaRPr lang="en-GB" sz="4000" dirty="0">
              <a:latin typeface="Comic Sans MS" panose="030F0702030302020204" pitchFamily="66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905520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2418079"/>
          </a:xfrm>
          <a:solidFill>
            <a:srgbClr val="FFFF00"/>
          </a:solidFill>
          <a:ln w="5715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Answers may refer to the various methods of participation in politics: </a:t>
            </a:r>
            <a:br>
              <a:rPr lang="en-GB" dirty="0" smtClean="0">
                <a:latin typeface="Comic Sans MS" panose="030F0702030302020204" pitchFamily="66" charset="0"/>
              </a:rPr>
            </a:br>
            <a:r>
              <a:rPr lang="en-GB" dirty="0" smtClean="0">
                <a:latin typeface="Comic Sans MS" panose="030F0702030302020204" pitchFamily="66" charset="0"/>
              </a:rPr>
              <a:t> </a:t>
            </a:r>
            <a:br>
              <a:rPr lang="en-GB" dirty="0" smtClean="0">
                <a:latin typeface="Comic Sans MS" panose="030F0702030302020204" pitchFamily="66" charset="0"/>
              </a:rPr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418079"/>
            <a:ext cx="12192000" cy="4439921"/>
          </a:xfrm>
        </p:spPr>
        <p:txBody>
          <a:bodyPr/>
          <a:lstStyle/>
          <a:p>
            <a:r>
              <a:rPr lang="en-GB" dirty="0" smtClean="0">
                <a:latin typeface="Comic Sans MS" panose="030F0702030302020204" pitchFamily="66" charset="0"/>
              </a:rPr>
              <a:t>Voting </a:t>
            </a:r>
          </a:p>
          <a:p>
            <a:r>
              <a:rPr lang="en-GB" dirty="0" smtClean="0">
                <a:latin typeface="Comic Sans MS" panose="030F0702030302020204" pitchFamily="66" charset="0"/>
              </a:rPr>
              <a:t>Joining a party/campaigning </a:t>
            </a:r>
          </a:p>
          <a:p>
            <a:r>
              <a:rPr lang="en-GB" dirty="0" smtClean="0">
                <a:latin typeface="Comic Sans MS" panose="030F0702030302020204" pitchFamily="66" charset="0"/>
              </a:rPr>
              <a:t> Pressure group membership/participation </a:t>
            </a:r>
          </a:p>
          <a:p>
            <a:r>
              <a:rPr lang="en-GB" dirty="0" smtClean="0">
                <a:latin typeface="Comic Sans MS" panose="030F0702030302020204" pitchFamily="66" charset="0"/>
              </a:rPr>
              <a:t>Protest – various forms legal or illegal </a:t>
            </a:r>
          </a:p>
          <a:p>
            <a:r>
              <a:rPr lang="en-GB" dirty="0" smtClean="0">
                <a:latin typeface="Comic Sans MS" panose="030F0702030302020204" pitchFamily="66" charset="0"/>
              </a:rPr>
              <a:t> Participation through interaction with the media </a:t>
            </a:r>
          </a:p>
          <a:p>
            <a:r>
              <a:rPr lang="en-GB" dirty="0" smtClean="0">
                <a:latin typeface="Comic Sans MS" panose="030F0702030302020204" pitchFamily="66" charset="0"/>
              </a:rPr>
              <a:t>Standing for election at various levels </a:t>
            </a:r>
            <a:r>
              <a:rPr lang="en-GB" dirty="0" smtClean="0"/>
              <a:t>	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76734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97280"/>
          </a:xfrm>
        </p:spPr>
        <p:txBody>
          <a:bodyPr>
            <a:normAutofit/>
          </a:bodyPr>
          <a:lstStyle/>
          <a:p>
            <a:r>
              <a:rPr lang="en-GB" sz="5400" dirty="0" smtClean="0">
                <a:latin typeface="Comic Sans MS" panose="030F0702030302020204" pitchFamily="66" charset="0"/>
              </a:rPr>
              <a:t>Example paragraph-Voting</a:t>
            </a:r>
            <a:endParaRPr lang="en-GB" sz="5400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080" y="934720"/>
            <a:ext cx="10967720" cy="5242243"/>
          </a:xfrm>
        </p:spPr>
        <p:txBody>
          <a:bodyPr>
            <a:normAutofit lnSpcReduction="10000"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Mention electoral systems- citizens can participate in politics by voting. This gives citizens the opportunity to have their say in the people who represent them and make decisions that affect them on a daily basis such as healthcare provision and the welfare state. However, the electoral system can be a major factor in how influential their participation can be. Under FPTP citizens can feel that their participation is wasted as the current government were elected in 2015 by only 37% of the electorate meaning that actually 63% of the population who voted for a different population wasted their time participating as their vote meant nothing. However, under a different system such as the Additional Member System there is a greater chance that more people will have representation in politics through their vote as a proportion of the vote should be reflected in the parties with power. 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1110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233</Words>
  <Application>Microsoft Office PowerPoint</Application>
  <PresentationFormat>Widescreen</PresentationFormat>
  <Paragraphs>14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Comic Sans MS</vt:lpstr>
      <vt:lpstr>Office Theme</vt:lpstr>
      <vt:lpstr>Analyse ways that citizens can participate in politics (20 marks)</vt:lpstr>
      <vt:lpstr>In your essay, you should detail:</vt:lpstr>
      <vt:lpstr>Answers may refer to the various methods of participation in politics:    </vt:lpstr>
      <vt:lpstr>Example paragraph-Voting</vt:lpstr>
    </vt:vector>
  </TitlesOfParts>
  <Company>RM Education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KDoyle</dc:creator>
  <cp:lastModifiedBy>KDoyle</cp:lastModifiedBy>
  <cp:revision>5</cp:revision>
  <dcterms:created xsi:type="dcterms:W3CDTF">2016-10-12T10:38:15Z</dcterms:created>
  <dcterms:modified xsi:type="dcterms:W3CDTF">2016-10-12T12:23:28Z</dcterms:modified>
</cp:coreProperties>
</file>