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7.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57" r:id="rId3"/>
    <p:sldMasterId id="2147483769" r:id="rId4"/>
    <p:sldMasterId id="2147483781" r:id="rId5"/>
    <p:sldMasterId id="2147483951" r:id="rId6"/>
  </p:sldMasterIdLst>
  <p:notesMasterIdLst>
    <p:notesMasterId r:id="rId27"/>
  </p:notesMasterIdLst>
  <p:sldIdLst>
    <p:sldId id="279" r:id="rId7"/>
    <p:sldId id="280" r:id="rId8"/>
    <p:sldId id="281" r:id="rId9"/>
    <p:sldId id="267" r:id="rId10"/>
    <p:sldId id="277" r:id="rId11"/>
    <p:sldId id="256" r:id="rId12"/>
    <p:sldId id="257" r:id="rId13"/>
    <p:sldId id="263" r:id="rId14"/>
    <p:sldId id="268" r:id="rId15"/>
    <p:sldId id="274" r:id="rId16"/>
    <p:sldId id="258" r:id="rId17"/>
    <p:sldId id="259" r:id="rId18"/>
    <p:sldId id="260" r:id="rId19"/>
    <p:sldId id="275" r:id="rId20"/>
    <p:sldId id="276" r:id="rId21"/>
    <p:sldId id="261" r:id="rId22"/>
    <p:sldId id="278" r:id="rId23"/>
    <p:sldId id="273" r:id="rId24"/>
    <p:sldId id="264" r:id="rId25"/>
    <p:sldId id="282" r:id="rId26"/>
  </p:sldIdLst>
  <p:sldSz cx="9144000" cy="5715000" type="screen16x10"/>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52" y="-84"/>
      </p:cViewPr>
      <p:guideLst>
        <p:guide orient="horz" pos="1800"/>
        <p:guide pos="2880"/>
      </p:guideLst>
    </p:cSldViewPr>
  </p:slideViewPr>
  <p:notesTextViewPr>
    <p:cViewPr>
      <p:scale>
        <a:sx n="100" d="100"/>
        <a:sy n="100" d="100"/>
      </p:scale>
      <p:origin x="0" y="0"/>
    </p:cViewPr>
  </p:notesText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D290557E-03C9-4479-B2F8-90C7D0DCE793}" type="slidenum">
              <a:rPr lang="en-GB"/>
              <a:pPr>
                <a:defRPr/>
              </a:pPr>
              <a:t>‹#›</a:t>
            </a:fld>
            <a:endParaRPr lang="en-GB"/>
          </a:p>
        </p:txBody>
      </p:sp>
    </p:spTree>
    <p:extLst>
      <p:ext uri="{BB962C8B-B14F-4D97-AF65-F5344CB8AC3E}">
        <p14:creationId xmlns:p14="http://schemas.microsoft.com/office/powerpoint/2010/main" val="3272680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4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r" eaLnBrk="1" hangingPunct="1"/>
            <a:fld id="{BE68F4E3-9878-4BE8-84BC-7EAA53F7E68B}" type="slidenum">
              <a:rPr lang="en-GB" sz="1200">
                <a:latin typeface="Calibri" pitchFamily="34" charset="0"/>
              </a:rPr>
              <a:pPr algn="r" eaLnBrk="1" hangingPunct="1"/>
              <a:t>2</a:t>
            </a:fld>
            <a:endParaRPr lang="en-GB"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64F3ADF-B654-49F8-8676-CF7A1080C402}" type="slidenum">
              <a:rPr lang="en-GB" smtClean="0">
                <a:latin typeface="Arial" charset="0"/>
              </a:rPr>
              <a:pPr eaLnBrk="1" hangingPunct="1"/>
              <a:t>12</a:t>
            </a:fld>
            <a:endParaRPr lang="en-GB"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7F1BC2C-9D56-4EF3-901A-2EA1C699BE8F}" type="slidenum">
              <a:rPr lang="en-GB" smtClean="0">
                <a:latin typeface="Arial" charset="0"/>
              </a:rPr>
              <a:pPr eaLnBrk="1" hangingPunct="1"/>
              <a:t>13</a:t>
            </a:fld>
            <a:endParaRPr lang="en-GB"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71A37AF-91D2-4131-835D-098D53280F9E}" type="slidenum">
              <a:rPr lang="en-GB" smtClean="0">
                <a:latin typeface="Arial" charset="0"/>
              </a:rPr>
              <a:pPr eaLnBrk="1" hangingPunct="1"/>
              <a:t>14</a:t>
            </a:fld>
            <a:endParaRPr lang="en-GB"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671D284-F3C6-4295-B599-6E6E2660C99B}" type="slidenum">
              <a:rPr lang="en-GB" smtClean="0">
                <a:latin typeface="Arial" charset="0"/>
              </a:rPr>
              <a:pPr eaLnBrk="1" hangingPunct="1"/>
              <a:t>15</a:t>
            </a:fld>
            <a:endParaRPr lang="en-GB"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03E88DD-C7A9-4080-96B7-74D8522DDC01}" type="slidenum">
              <a:rPr lang="en-GB" smtClean="0">
                <a:latin typeface="Arial" charset="0"/>
              </a:rPr>
              <a:pPr eaLnBrk="1" hangingPunct="1"/>
              <a:t>16</a:t>
            </a:fld>
            <a:endParaRPr lang="en-GB"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cs typeface="Arial" charset="0"/>
              </a:rPr>
              <a:t>US/Russia relations which were so good after 9/11 have taken a turn for the worse. Russia is now richer, thanks to its gas and oil reserves. Putin is very concerned at the US’s planned missile shield, which it would like to site in Poland and the Czech republic. The US claims it is to protect the US from a potential nuclear strike from Iran. But Russia is suspicious and sees this shield as “encirclement”.</a:t>
            </a:r>
          </a:p>
          <a:p>
            <a:pPr eaLnBrk="1" hangingPunct="1"/>
            <a:r>
              <a:rPr lang="en-GB" smtClean="0">
                <a:latin typeface="Arial" charset="0"/>
                <a:cs typeface="Arial" charset="0"/>
              </a:rPr>
              <a:t>Putin responded by threatening the US with the re-targeting of Russia’s nuclear missiles on Europe. He has subsequently calmed down and met George Bush in June 2007 for more amicable talks. </a:t>
            </a:r>
          </a:p>
          <a:p>
            <a:pPr eaLnBrk="1" hangingPunct="1"/>
            <a:r>
              <a:rPr lang="en-GB" smtClean="0">
                <a:latin typeface="Arial" charset="0"/>
                <a:cs typeface="Arial" charset="0"/>
              </a:rPr>
              <a:t>In May 2008 Russia's president Dmitry Medvedev called for a new peace treaty in Europe to resolve the growing differences between Moscow and the West. </a:t>
            </a:r>
          </a:p>
          <a:p>
            <a:pPr eaLnBrk="1" hangingPunct="1"/>
            <a:r>
              <a:rPr lang="en-GB" smtClean="0">
                <a:latin typeface="Arial" charset="0"/>
                <a:cs typeface="Arial" charset="0"/>
              </a:rPr>
              <a:t>Medvedev said military expansion led by America and Nato "worried" Moscow and could destroy relations between East and West "in a radical way, for a long time". </a:t>
            </a:r>
          </a:p>
          <a:p>
            <a:pPr eaLnBrk="1" hangingPunct="1"/>
            <a:endParaRPr lang="en-GB"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4C03BE1-431E-4812-B62D-F8050519B2A8}" type="slidenum">
              <a:rPr lang="en-GB" smtClean="0">
                <a:latin typeface="Arial" charset="0"/>
              </a:rPr>
              <a:pPr eaLnBrk="1" hangingPunct="1"/>
              <a:t>18</a:t>
            </a:fld>
            <a:endParaRPr lang="en-GB"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AEE2A1D-C20E-4591-BEAB-BC585E7FAB50}" type="slidenum">
              <a:rPr lang="en-GB" smtClean="0">
                <a:latin typeface="Arial" charset="0"/>
              </a:rPr>
              <a:pPr eaLnBrk="1" hangingPunct="1"/>
              <a:t>19</a:t>
            </a:fld>
            <a:endParaRPr lang="en-GB"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GB" sz="1000" dirty="0" smtClean="0">
              <a:latin typeface="Arial" charset="0"/>
              <a:cs typeface="Arial" charset="0"/>
            </a:endParaRPr>
          </a:p>
          <a:p>
            <a:pPr eaLnBrk="1" hangingPunct="1">
              <a:lnSpc>
                <a:spcPct val="90000"/>
              </a:lnSpc>
            </a:pPr>
            <a:endParaRPr lang="en-GB" sz="1000" dirty="0" smtClean="0">
              <a:latin typeface="Arial" charset="0"/>
              <a:cs typeface="Arial" charset="0"/>
            </a:endParaRPr>
          </a:p>
          <a:p>
            <a:pPr eaLnBrk="1" hangingPunct="1">
              <a:lnSpc>
                <a:spcPct val="90000"/>
              </a:lnSpc>
            </a:pPr>
            <a:endParaRPr lang="en-GB" sz="1000"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3C262B4-2B58-4A21-AD15-F54527CF4869}" type="slidenum">
              <a:rPr lang="en-GB" smtClean="0">
                <a:latin typeface="Arial" charset="0"/>
              </a:rPr>
              <a:pPr eaLnBrk="1" hangingPunct="1"/>
              <a:t>4</a:t>
            </a:fld>
            <a:endParaRPr lang="en-GB"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D6F431A-F22B-4252-9CF3-FD43B34EBF90}" type="slidenum">
              <a:rPr lang="en-GB" smtClean="0">
                <a:latin typeface="Arial" charset="0"/>
              </a:rPr>
              <a:pPr eaLnBrk="1" hangingPunct="1"/>
              <a:t>5</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5E15CD1-EE3B-4678-ABDB-1009F0238D3E}" type="slidenum">
              <a:rPr lang="en-GB" smtClean="0">
                <a:latin typeface="Arial" charset="0"/>
              </a:rPr>
              <a:pPr eaLnBrk="1" hangingPunct="1"/>
              <a:t>6</a:t>
            </a:fld>
            <a:endParaRPr lang="en-GB"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cs typeface="Arial" charset="0"/>
              </a:rPr>
              <a:t>Using superior technology, America's army, along with NATO, helped local Afghans overthrow the Taliban in 2001. The US achieved a quick conventional victory in Iraq in 2003. Or it thought it had.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833123E-0207-437E-9DC0-5692997B05ED}" type="slidenum">
              <a:rPr lang="en-GB" smtClean="0">
                <a:latin typeface="Arial" charset="0"/>
              </a:rPr>
              <a:pPr eaLnBrk="1" hangingPunct="1"/>
              <a:t>7</a:t>
            </a:fld>
            <a:endParaRPr lang="en-GB"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sz="1000" smtClean="0">
                <a:latin typeface="Arial" charset="0"/>
                <a:cs typeface="Arial" charset="0"/>
              </a:rPr>
              <a:t>The term Axis of Evil was used by George Bush in his 2002 State of the Union Address to describe governments that he accused of sponsoring terrorism and seeking weapons of mass destruction. </a:t>
            </a:r>
          </a:p>
          <a:p>
            <a:pPr eaLnBrk="1" hangingPunct="1">
              <a:lnSpc>
                <a:spcPct val="90000"/>
              </a:lnSpc>
            </a:pPr>
            <a:r>
              <a:rPr lang="en-GB" sz="1000" smtClean="0">
                <a:latin typeface="Arial" charset="0"/>
                <a:cs typeface="Arial" charset="0"/>
              </a:rPr>
              <a:t>Bush named Iraq, Iran, and North Korea in his speech. The full speech is below;</a:t>
            </a:r>
          </a:p>
          <a:p>
            <a:pPr eaLnBrk="1" hangingPunct="1">
              <a:lnSpc>
                <a:spcPct val="90000"/>
              </a:lnSpc>
            </a:pPr>
            <a:r>
              <a:rPr lang="en-GB" sz="1000" smtClean="0">
                <a:latin typeface="Arial" charset="0"/>
                <a:cs typeface="Arial" charset="0"/>
              </a:rPr>
              <a:t>[Our goal] is to prevent regimes that sponsor terror from threatening America or our friends and allies with weapons of mass destruction. Some of these regimes have been pretty quiet since September the 11th. But we know their true nature. North Korea is a regime arming with missiles and weapons of mass destruction, while starving its citizens.</a:t>
            </a:r>
          </a:p>
          <a:p>
            <a:pPr eaLnBrk="1" hangingPunct="1">
              <a:lnSpc>
                <a:spcPct val="90000"/>
              </a:lnSpc>
            </a:pPr>
            <a:r>
              <a:rPr lang="en-GB" sz="1000" smtClean="0">
                <a:latin typeface="Arial" charset="0"/>
                <a:cs typeface="Arial" charset="0"/>
              </a:rPr>
              <a:t>Iran aggressively pursues these weapons and exports terror, while an unelected few repress the Iranian people's hope for freedom.</a:t>
            </a:r>
          </a:p>
          <a:p>
            <a:pPr eaLnBrk="1" hangingPunct="1">
              <a:lnSpc>
                <a:spcPct val="90000"/>
              </a:lnSpc>
            </a:pPr>
            <a:r>
              <a:rPr lang="en-GB" sz="1000" smtClean="0">
                <a:latin typeface="Arial" charset="0"/>
                <a:cs typeface="Arial" charset="0"/>
              </a:rPr>
              <a:t>Iraq continues to flaunt its hostility toward America and to support terror. The Iraqi regime has plotted to develop anthrax, and nerve gas, and nuclear weapons for over a decade. This is a regime that has already used poison gas to murder thousands of its own citizens—leaving the bodies of mothers huddled over their dead children. This is a regime that agreed to international inspections—then kicked out the inspectors. This is a regime that has something to hide from the civilized world.</a:t>
            </a:r>
          </a:p>
          <a:p>
            <a:pPr eaLnBrk="1" hangingPunct="1">
              <a:lnSpc>
                <a:spcPct val="90000"/>
              </a:lnSpc>
            </a:pPr>
            <a:r>
              <a:rPr lang="en-GB" sz="1000" smtClean="0">
                <a:latin typeface="Arial" charset="0"/>
                <a:cs typeface="Arial" charset="0"/>
              </a:rPr>
              <a:t>States like these, and their terrorist allies, constitute an </a:t>
            </a:r>
            <a:r>
              <a:rPr lang="en-GB" sz="1000" b="1" smtClean="0">
                <a:latin typeface="Arial" charset="0"/>
                <a:cs typeface="Arial" charset="0"/>
              </a:rPr>
              <a:t>axis of evil</a:t>
            </a:r>
            <a:r>
              <a:rPr lang="en-GB" sz="1000" smtClean="0">
                <a:latin typeface="Arial" charset="0"/>
                <a:cs typeface="Arial" charset="0"/>
              </a:rPr>
              <a:t>, arming to threaten the peace of the world. By seeking weapons of mass destruction, these regimes pose a grave and growing danger. They could provide these arms to terrorists, giving them the means to match their hatred. They could attack our allies or attempt to blackmail the United States. In any of these cases, the price of indifference would be catastrophic. Bush's doctrine of “pre-emption” refers to America’s policy of “retaliating first” against alleged rogue states.</a:t>
            </a:r>
          </a:p>
          <a:p>
            <a:pPr eaLnBrk="1" hangingPunct="1">
              <a:lnSpc>
                <a:spcPct val="90000"/>
              </a:lnSpc>
            </a:pPr>
            <a:r>
              <a:rPr lang="en-GB" sz="1000" smtClean="0">
                <a:latin typeface="Arial" charset="0"/>
                <a:cs typeface="Arial" charset="0"/>
              </a:rPr>
              <a:t>Iran’s leader Mahmoud Ahmadinejad has had strained relations with the US. He has been accused of anti-semitism, even of being involved in the 1979-81 hostages crisis. However, it is the US’s suspicion that Iran is planning a nuclear weapon capability that is alarming the US more.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19C6072-512E-4B67-9D36-2624D6F8C83F}" type="slidenum">
              <a:rPr lang="en-GB" smtClean="0">
                <a:latin typeface="Arial" charset="0"/>
              </a:rPr>
              <a:pPr eaLnBrk="1" hangingPunct="1"/>
              <a:t>8</a:t>
            </a:fld>
            <a:endParaRPr lang="en-GB"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43A57C2-84ED-4D77-B5BE-1E050841F2BB}" type="slidenum">
              <a:rPr lang="en-GB" smtClean="0">
                <a:latin typeface="Arial" charset="0"/>
              </a:rPr>
              <a:pPr eaLnBrk="1" hangingPunct="1"/>
              <a:t>9</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D196864-DA38-4F19-BC6D-A06835F1CE14}" type="slidenum">
              <a:rPr lang="en-GB" smtClean="0">
                <a:latin typeface="Arial" charset="0"/>
              </a:rPr>
              <a:pPr eaLnBrk="1" hangingPunct="1"/>
              <a:t>10</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3FC520C-B365-42E5-895B-8EBDB8AD7052}" type="slidenum">
              <a:rPr lang="en-GB" smtClean="0">
                <a:latin typeface="Arial" charset="0"/>
              </a:rPr>
              <a:pPr eaLnBrk="1" hangingPunct="1"/>
              <a:t>11</a:t>
            </a:fld>
            <a:endParaRPr lang="en-GB"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5-00332_grey-bar.png"/>
          <p:cNvPicPr>
            <a:picLocks noChangeAspect="1"/>
          </p:cNvPicPr>
          <p:nvPr/>
        </p:nvPicPr>
        <p:blipFill>
          <a:blip r:embed="rId2">
            <a:extLst>
              <a:ext uri="{28A0092B-C50C-407E-A947-70E740481C1C}">
                <a14:useLocalDpi xmlns:a14="http://schemas.microsoft.com/office/drawing/2010/main" val="0"/>
              </a:ext>
            </a:extLst>
          </a:blip>
          <a:srcRect t="93346"/>
          <a:stretch>
            <a:fillRect/>
          </a:stretch>
        </p:blipFill>
        <p:spPr bwMode="auto">
          <a:xfrm>
            <a:off x="0" y="53340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Program Files\Microsoft Resource DVD Artwork\DVD_ART\Artwork_Imagery\Shapes and Graphics\Line\faded white 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99000"/>
            <a:ext cx="652462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3" y="1587504"/>
            <a:ext cx="7681913" cy="1269579"/>
          </a:xfrm>
        </p:spPr>
        <p:txBody>
          <a:bodyPr>
            <a:noAutofit/>
          </a:bodyPr>
          <a:lstStyle>
            <a:lvl1pPr>
              <a:lnSpc>
                <a:spcPct val="90000"/>
              </a:lnSpc>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729665" y="3234780"/>
            <a:ext cx="7681913" cy="384721"/>
          </a:xfrm>
        </p:spPr>
        <p:txBody>
          <a:bodyPr>
            <a:noAutofit/>
          </a:bodyPr>
          <a:lstStyle>
            <a:lvl1pPr marL="0" indent="0" algn="l">
              <a:lnSpc>
                <a:spcPct val="90000"/>
              </a:lnSpc>
              <a:spcBef>
                <a:spcPts val="0"/>
              </a:spcBef>
              <a:buNone/>
              <a:defRPr>
                <a:solidFill>
                  <a:schemeClr val="bg1"/>
                </a:solidFill>
              </a:defRPr>
            </a:lvl1pPr>
            <a:lvl2pPr marL="356648" indent="0" algn="ctr">
              <a:buNone/>
              <a:defRPr>
                <a:solidFill>
                  <a:schemeClr val="tx1">
                    <a:tint val="75000"/>
                  </a:schemeClr>
                </a:solidFill>
              </a:defRPr>
            </a:lvl2pPr>
            <a:lvl3pPr marL="713295" indent="0" algn="ctr">
              <a:buNone/>
              <a:defRPr>
                <a:solidFill>
                  <a:schemeClr val="tx1">
                    <a:tint val="75000"/>
                  </a:schemeClr>
                </a:solidFill>
              </a:defRPr>
            </a:lvl3pPr>
            <a:lvl4pPr marL="1069942" indent="0" algn="ctr">
              <a:buNone/>
              <a:defRPr>
                <a:solidFill>
                  <a:schemeClr val="tx1">
                    <a:tint val="75000"/>
                  </a:schemeClr>
                </a:solidFill>
              </a:defRPr>
            </a:lvl4pPr>
            <a:lvl5pPr marL="1426590" indent="0" algn="ctr">
              <a:buNone/>
              <a:defRPr>
                <a:solidFill>
                  <a:schemeClr val="tx1">
                    <a:tint val="75000"/>
                  </a:schemeClr>
                </a:solidFill>
              </a:defRPr>
            </a:lvl5pPr>
            <a:lvl6pPr marL="1783238" indent="0" algn="ctr">
              <a:buNone/>
              <a:defRPr>
                <a:solidFill>
                  <a:schemeClr val="tx1">
                    <a:tint val="75000"/>
                  </a:schemeClr>
                </a:solidFill>
              </a:defRPr>
            </a:lvl6pPr>
            <a:lvl7pPr marL="2139885" indent="0" algn="ctr">
              <a:buNone/>
              <a:defRPr>
                <a:solidFill>
                  <a:schemeClr val="tx1">
                    <a:tint val="75000"/>
                  </a:schemeClr>
                </a:solidFill>
              </a:defRPr>
            </a:lvl7pPr>
            <a:lvl8pPr marL="2496532" indent="0" algn="ctr">
              <a:buNone/>
              <a:defRPr>
                <a:solidFill>
                  <a:schemeClr val="tx1">
                    <a:tint val="75000"/>
                  </a:schemeClr>
                </a:solidFill>
              </a:defRPr>
            </a:lvl8pPr>
            <a:lvl9pPr marL="285318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33971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4"/>
            <a:ext cx="8382000" cy="1683538"/>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5199067"/>
            <a:ext cx="9144001" cy="515938"/>
          </a:xfrm>
          <a:solidFill>
            <a:srgbClr val="FFFF99"/>
          </a:solidFill>
        </p:spPr>
        <p:txBody>
          <a:bodyPr lIns="118883" tIns="59441" rIns="118883" bIns="59441"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2092434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3" descr="5-00332_grey-bar.png"/>
          <p:cNvPicPr>
            <a:picLocks noChangeAspect="1"/>
          </p:cNvPicPr>
          <p:nvPr/>
        </p:nvPicPr>
        <p:blipFill>
          <a:blip r:embed="rId2">
            <a:extLst>
              <a:ext uri="{28A0092B-C50C-407E-A947-70E740481C1C}">
                <a14:useLocalDpi xmlns:a14="http://schemas.microsoft.com/office/drawing/2010/main" val="0"/>
              </a:ext>
            </a:extLst>
          </a:blip>
          <a:srcRect t="93346"/>
          <a:stretch>
            <a:fillRect/>
          </a:stretch>
        </p:blipFill>
        <p:spPr bwMode="auto">
          <a:xfrm>
            <a:off x="0" y="53340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C:\Program Files\Microsoft Resource DVD Artwork\DVD_ART\Artwork_Imagery\Shapes and Graphics\Line\faded white 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99000"/>
            <a:ext cx="652462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045" y="693630"/>
            <a:ext cx="6995214" cy="1269578"/>
          </a:xfrm>
        </p:spPr>
        <p:txBody>
          <a:bodyPr anchor="ctr" anchorCtr="0">
            <a:noAutofit/>
          </a:bodyPr>
          <a:lstStyle>
            <a:lvl1pPr>
              <a:lnSpc>
                <a:spcPct val="90000"/>
              </a:lnSpc>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730045" y="2730501"/>
            <a:ext cx="6994950" cy="384721"/>
          </a:xfrm>
        </p:spPr>
        <p:txBody>
          <a:bodyPr>
            <a:noAutofit/>
          </a:bodyPr>
          <a:lstStyle>
            <a:lvl1pPr marL="0" indent="0" algn="l">
              <a:lnSpc>
                <a:spcPct val="90000"/>
              </a:lnSpc>
              <a:spcBef>
                <a:spcPts val="0"/>
              </a:spcBef>
              <a:buNone/>
              <a:defRPr>
                <a:solidFill>
                  <a:schemeClr val="bg1"/>
                </a:solidFill>
              </a:defRPr>
            </a:lvl1pPr>
            <a:lvl2pPr marL="356648" indent="0" algn="ctr">
              <a:buNone/>
              <a:defRPr>
                <a:solidFill>
                  <a:schemeClr val="tx1">
                    <a:tint val="75000"/>
                  </a:schemeClr>
                </a:solidFill>
              </a:defRPr>
            </a:lvl2pPr>
            <a:lvl3pPr marL="713295" indent="0" algn="ctr">
              <a:buNone/>
              <a:defRPr>
                <a:solidFill>
                  <a:schemeClr val="tx1">
                    <a:tint val="75000"/>
                  </a:schemeClr>
                </a:solidFill>
              </a:defRPr>
            </a:lvl3pPr>
            <a:lvl4pPr marL="1069942" indent="0" algn="ctr">
              <a:buNone/>
              <a:defRPr>
                <a:solidFill>
                  <a:schemeClr val="tx1">
                    <a:tint val="75000"/>
                  </a:schemeClr>
                </a:solidFill>
              </a:defRPr>
            </a:lvl4pPr>
            <a:lvl5pPr marL="1426590" indent="0" algn="ctr">
              <a:buNone/>
              <a:defRPr>
                <a:solidFill>
                  <a:schemeClr val="tx1">
                    <a:tint val="75000"/>
                  </a:schemeClr>
                </a:solidFill>
              </a:defRPr>
            </a:lvl5pPr>
            <a:lvl6pPr marL="1783238" indent="0" algn="ctr">
              <a:buNone/>
              <a:defRPr>
                <a:solidFill>
                  <a:schemeClr val="tx1">
                    <a:tint val="75000"/>
                  </a:schemeClr>
                </a:solidFill>
              </a:defRPr>
            </a:lvl6pPr>
            <a:lvl7pPr marL="2139885" indent="0" algn="ctr">
              <a:buNone/>
              <a:defRPr>
                <a:solidFill>
                  <a:schemeClr val="tx1">
                    <a:tint val="75000"/>
                  </a:schemeClr>
                </a:solidFill>
              </a:defRPr>
            </a:lvl7pPr>
            <a:lvl8pPr marL="2496532" indent="0" algn="ctr">
              <a:buNone/>
              <a:defRPr>
                <a:solidFill>
                  <a:schemeClr val="tx1">
                    <a:tint val="75000"/>
                  </a:schemeClr>
                </a:solidFill>
              </a:defRPr>
            </a:lvl8pPr>
            <a:lvl9pPr marL="285318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4827" y="3826365"/>
            <a:ext cx="7682119" cy="889000"/>
          </a:xfrm>
          <a:effectLst>
            <a:reflection blurRad="6350" stA="52000" endA="300" endPos="35000" dir="5400000" sy="-100000" algn="bl" rotWithShape="0"/>
          </a:effectLst>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7800" b="1" i="1" u="none" strike="noStrike" kern="1200" cap="none" spc="-501"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26669862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587500"/>
            <a:ext cx="8040688" cy="16558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71185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1171684"/>
            <a:ext cx="6172199" cy="1876316"/>
          </a:xfrm>
        </p:spPr>
        <p:txBody>
          <a:bodyPr lIns="0" rIns="0">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254887"/>
            <a:ext cx="6172200" cy="936113"/>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5" name="Slide Number Placeholder 7"/>
          <p:cNvSpPr>
            <a:spLocks noGrp="1"/>
          </p:cNvSpPr>
          <p:nvPr>
            <p:ph type="sldNum" sz="quarter" idx="11"/>
          </p:nvPr>
        </p:nvSpPr>
        <p:spPr/>
        <p:txBody>
          <a:bodyPr/>
          <a:lstStyle>
            <a:lvl1pPr>
              <a:defRPr/>
            </a:lvl1pPr>
          </a:lstStyle>
          <a:p>
            <a:pPr>
              <a:defRPr/>
            </a:pPr>
            <a:fld id="{6DFE7935-28FF-4DC5-A6E4-D9010FB4BF19}" type="slidenum">
              <a:rPr lang="en-US"/>
              <a:pPr>
                <a:defRPr/>
              </a:pPr>
              <a:t>‹#›</a:t>
            </a:fld>
            <a:endParaRPr lang="en-US"/>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927872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287780"/>
            <a:ext cx="4224528"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4" name="Date Placeholder 8"/>
          <p:cNvSpPr>
            <a:spLocks noGrp="1"/>
          </p:cNvSpPr>
          <p:nvPr>
            <p:ph type="dt" sz="half" idx="14"/>
          </p:nvPr>
        </p:nvSpPr>
        <p:spPr/>
        <p:txBody>
          <a:bodyPr/>
          <a:lstStyle>
            <a:lvl1pPr>
              <a:defRPr/>
            </a:lvl1pPr>
          </a:lstStyle>
          <a:p>
            <a:pPr>
              <a:defRPr/>
            </a:pPr>
            <a:fld id="{28E80666-FB37-4B36-9149-507F3B0178E3}" type="datetimeFigureOut">
              <a:rPr lang="en-US"/>
              <a:pPr>
                <a:defRPr/>
              </a:pPr>
              <a:t>8/20/2014</a:t>
            </a:fld>
            <a:endParaRPr lang="en-US"/>
          </a:p>
        </p:txBody>
      </p:sp>
      <p:sp>
        <p:nvSpPr>
          <p:cNvPr id="5" name="Slide Number Placeholder 9"/>
          <p:cNvSpPr>
            <a:spLocks noGrp="1"/>
          </p:cNvSpPr>
          <p:nvPr>
            <p:ph type="sldNum" sz="quarter" idx="15"/>
          </p:nvPr>
        </p:nvSpPr>
        <p:spPr/>
        <p:txBody>
          <a:bodyPr/>
          <a:lstStyle>
            <a:lvl1pPr>
              <a:defRPr/>
            </a:lvl1pPr>
          </a:lstStyle>
          <a:p>
            <a:pPr>
              <a:defRPr/>
            </a:pPr>
            <a:fld id="{16C6EDB2-E533-42AF-A1C4-A6A0BD42EEFE}" type="slidenum">
              <a:rPr lang="en-US"/>
              <a:pPr>
                <a:defRPr/>
              </a:pPr>
              <a:t>‹#›</a:t>
            </a:fld>
            <a:endParaRPr lang="en-US"/>
          </a:p>
        </p:txBody>
      </p:sp>
      <p:sp>
        <p:nvSpPr>
          <p:cNvPr id="6" name="Footer Placeholder 1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1965276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226820"/>
            <a:ext cx="6172200" cy="1775460"/>
          </a:xfrm>
        </p:spPr>
        <p:txBody>
          <a:bodyPr>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238500"/>
            <a:ext cx="6172200" cy="762000"/>
          </a:xfrm>
        </p:spPr>
        <p:txBody>
          <a:bodyPr>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5" name="Slide Number Placeholder 7"/>
          <p:cNvSpPr>
            <a:spLocks noGrp="1"/>
          </p:cNvSpPr>
          <p:nvPr>
            <p:ph type="sldNum" sz="quarter" idx="11"/>
          </p:nvPr>
        </p:nvSpPr>
        <p:spPr/>
        <p:txBody>
          <a:bodyPr/>
          <a:lstStyle>
            <a:lvl1pPr>
              <a:defRPr/>
            </a:lvl1pPr>
          </a:lstStyle>
          <a:p>
            <a:pPr>
              <a:defRPr/>
            </a:pPr>
            <a:fld id="{8C768841-E157-4006-A8BB-C4642CD96EF4}" type="slidenum">
              <a:rPr lang="en-US"/>
              <a:pPr>
                <a:defRPr/>
              </a:pPr>
              <a:t>‹#›</a:t>
            </a:fld>
            <a:endParaRPr lang="en-US"/>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66638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7" y="508000"/>
            <a:ext cx="3616325" cy="889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596549"/>
            <a:ext cx="3646966" cy="24011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5" y="1596568"/>
            <a:ext cx="3639311" cy="24011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6" name="Slide Number Placeholder 9"/>
          <p:cNvSpPr>
            <a:spLocks noGrp="1"/>
          </p:cNvSpPr>
          <p:nvPr>
            <p:ph type="sldNum" sz="quarter" idx="11"/>
          </p:nvPr>
        </p:nvSpPr>
        <p:spPr/>
        <p:txBody>
          <a:bodyPr/>
          <a:lstStyle>
            <a:lvl1pPr>
              <a:defRPr/>
            </a:lvl1pPr>
          </a:lstStyle>
          <a:p>
            <a:pPr>
              <a:defRPr/>
            </a:pPr>
            <a:fld id="{3EC374FD-2758-448B-AD9C-C9301BFF9351}" type="slidenum">
              <a:rPr lang="en-US"/>
              <a:pPr>
                <a:defRPr/>
              </a:pPr>
              <a:t>‹#›</a:t>
            </a:fld>
            <a:endParaRPr lang="en-US"/>
          </a:p>
        </p:txBody>
      </p:sp>
      <p:sp>
        <p:nvSpPr>
          <p:cNvPr id="7" name="Footer Placeholder 10"/>
          <p:cNvSpPr>
            <a:spLocks noGrp="1"/>
          </p:cNvSpPr>
          <p:nvPr>
            <p:ph type="ftr" sz="quarter" idx="12"/>
          </p:nvPr>
        </p:nvSpPr>
        <p:spPr>
          <a:xfrm>
            <a:off x="493713" y="5297488"/>
            <a:ext cx="5102225" cy="303212"/>
          </a:xfrm>
        </p:spPr>
        <p:txBody>
          <a:bodyPr/>
          <a:lstStyle>
            <a:lvl1pPr>
              <a:defRPr/>
            </a:lvl1pPr>
          </a:lstStyle>
          <a:p>
            <a:pPr>
              <a:defRPr/>
            </a:pPr>
            <a:endParaRPr lang="en-US"/>
          </a:p>
        </p:txBody>
      </p:sp>
    </p:spTree>
    <p:extLst>
      <p:ext uri="{BB962C8B-B14F-4D97-AF65-F5344CB8AC3E}">
        <p14:creationId xmlns:p14="http://schemas.microsoft.com/office/powerpoint/2010/main" val="2567245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508001"/>
            <a:ext cx="3615734" cy="8889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596761"/>
            <a:ext cx="3638550" cy="538427"/>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383897"/>
            <a:ext cx="3638550" cy="240241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596761"/>
            <a:ext cx="3660775" cy="538427"/>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383897"/>
            <a:ext cx="3651250" cy="240241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DF38AFC6-E822-4F9A-B4A5-9F44C775441B}" type="slidenum">
              <a:rPr lang="en-US"/>
              <a:pPr>
                <a:defRPr/>
              </a:pPr>
              <a:t>‹#›</a:t>
            </a:fld>
            <a:endParaRPr lang="en-US"/>
          </a:p>
        </p:txBody>
      </p:sp>
      <p:sp>
        <p:nvSpPr>
          <p:cNvPr id="9" name="Footer Placeholder 11"/>
          <p:cNvSpPr>
            <a:spLocks noGrp="1"/>
          </p:cNvSpPr>
          <p:nvPr>
            <p:ph type="ftr" sz="quarter" idx="12"/>
          </p:nvPr>
        </p:nvSpPr>
        <p:spPr>
          <a:xfrm>
            <a:off x="493713" y="5297488"/>
            <a:ext cx="5102225" cy="303212"/>
          </a:xfrm>
        </p:spPr>
        <p:txBody>
          <a:bodyPr/>
          <a:lstStyle>
            <a:lvl1pPr>
              <a:defRPr/>
            </a:lvl1pPr>
          </a:lstStyle>
          <a:p>
            <a:pPr>
              <a:defRPr/>
            </a:pPr>
            <a:endParaRPr lang="en-US"/>
          </a:p>
        </p:txBody>
      </p:sp>
    </p:spTree>
    <p:extLst>
      <p:ext uri="{BB962C8B-B14F-4D97-AF65-F5344CB8AC3E}">
        <p14:creationId xmlns:p14="http://schemas.microsoft.com/office/powerpoint/2010/main" val="12245270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162800" y="1292225"/>
            <a:ext cx="1828800" cy="304800"/>
          </a:xfrm>
        </p:spPr>
        <p:txBody>
          <a:bodyPr/>
          <a:lstStyle>
            <a:lvl1pPr>
              <a:defRPr/>
            </a:lvl1pPr>
          </a:lstStyle>
          <a:p>
            <a:pPr>
              <a:defRPr/>
            </a:pPr>
            <a:fld id="{28E80666-FB37-4B36-9149-507F3B0178E3}" type="datetimeFigureOut">
              <a:rPr lang="en-US"/>
              <a:pPr>
                <a:defRPr/>
              </a:pPr>
              <a:t>8/20/2014</a:t>
            </a:fld>
            <a:endParaRPr lang="en-US"/>
          </a:p>
        </p:txBody>
      </p:sp>
      <p:sp>
        <p:nvSpPr>
          <p:cNvPr id="4" name="Slide Number Placeholder 3"/>
          <p:cNvSpPr>
            <a:spLocks noGrp="1"/>
          </p:cNvSpPr>
          <p:nvPr>
            <p:ph type="sldNum" sz="quarter" idx="11"/>
          </p:nvPr>
        </p:nvSpPr>
        <p:spPr/>
        <p:txBody>
          <a:bodyPr/>
          <a:lstStyle>
            <a:lvl1pPr>
              <a:defRPr/>
            </a:lvl1pPr>
          </a:lstStyle>
          <a:p>
            <a:pPr>
              <a:defRPr/>
            </a:pPr>
            <a:fld id="{F0964B85-E48E-4F59-A87C-43E017CDF4FA}"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170461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0D1C7A9-0440-4E15-9F53-C5390574C99D}" type="slidenum">
              <a:rPr lang="en-US"/>
              <a:pPr>
                <a:defRPr/>
              </a:pPr>
              <a:t>‹#›</a:t>
            </a:fld>
            <a:endParaRPr lang="en-US"/>
          </a:p>
        </p:txBody>
      </p:sp>
    </p:spTree>
    <p:extLst>
      <p:ext uri="{BB962C8B-B14F-4D97-AF65-F5344CB8AC3E}">
        <p14:creationId xmlns:p14="http://schemas.microsoft.com/office/powerpoint/2010/main" val="14296478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3" descr="5-00332_grey-bar.png"/>
          <p:cNvPicPr>
            <a:picLocks noChangeAspect="1"/>
          </p:cNvPicPr>
          <p:nvPr/>
        </p:nvPicPr>
        <p:blipFill>
          <a:blip r:embed="rId2">
            <a:extLst>
              <a:ext uri="{28A0092B-C50C-407E-A947-70E740481C1C}">
                <a14:useLocalDpi xmlns:a14="http://schemas.microsoft.com/office/drawing/2010/main" val="0"/>
              </a:ext>
            </a:extLst>
          </a:blip>
          <a:srcRect t="93346"/>
          <a:stretch>
            <a:fillRect/>
          </a:stretch>
        </p:blipFill>
        <p:spPr bwMode="auto">
          <a:xfrm>
            <a:off x="0" y="53340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C:\Program Files\Microsoft Resource DVD Artwork\DVD_ART\Artwork_Imagery\Shapes and Graphics\Line\faded white 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99000"/>
            <a:ext cx="652462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045" y="693630"/>
            <a:ext cx="6995214" cy="1269578"/>
          </a:xfrm>
        </p:spPr>
        <p:txBody>
          <a:bodyPr anchor="ctr" anchorCtr="0">
            <a:noAutofit/>
          </a:bodyPr>
          <a:lstStyle>
            <a:lvl1pPr>
              <a:lnSpc>
                <a:spcPct val="90000"/>
              </a:lnSpc>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730045" y="2730501"/>
            <a:ext cx="6994950" cy="384721"/>
          </a:xfrm>
        </p:spPr>
        <p:txBody>
          <a:bodyPr>
            <a:noAutofit/>
          </a:bodyPr>
          <a:lstStyle>
            <a:lvl1pPr marL="0" indent="0" algn="l">
              <a:lnSpc>
                <a:spcPct val="90000"/>
              </a:lnSpc>
              <a:spcBef>
                <a:spcPts val="0"/>
              </a:spcBef>
              <a:buNone/>
              <a:defRPr>
                <a:solidFill>
                  <a:schemeClr val="bg1"/>
                </a:solidFill>
              </a:defRPr>
            </a:lvl1pPr>
            <a:lvl2pPr marL="356648" indent="0" algn="ctr">
              <a:buNone/>
              <a:defRPr>
                <a:solidFill>
                  <a:schemeClr val="tx1">
                    <a:tint val="75000"/>
                  </a:schemeClr>
                </a:solidFill>
              </a:defRPr>
            </a:lvl2pPr>
            <a:lvl3pPr marL="713295" indent="0" algn="ctr">
              <a:buNone/>
              <a:defRPr>
                <a:solidFill>
                  <a:schemeClr val="tx1">
                    <a:tint val="75000"/>
                  </a:schemeClr>
                </a:solidFill>
              </a:defRPr>
            </a:lvl3pPr>
            <a:lvl4pPr marL="1069942" indent="0" algn="ctr">
              <a:buNone/>
              <a:defRPr>
                <a:solidFill>
                  <a:schemeClr val="tx1">
                    <a:tint val="75000"/>
                  </a:schemeClr>
                </a:solidFill>
              </a:defRPr>
            </a:lvl4pPr>
            <a:lvl5pPr marL="1426590" indent="0" algn="ctr">
              <a:buNone/>
              <a:defRPr>
                <a:solidFill>
                  <a:schemeClr val="tx1">
                    <a:tint val="75000"/>
                  </a:schemeClr>
                </a:solidFill>
              </a:defRPr>
            </a:lvl5pPr>
            <a:lvl6pPr marL="1783238" indent="0" algn="ctr">
              <a:buNone/>
              <a:defRPr>
                <a:solidFill>
                  <a:schemeClr val="tx1">
                    <a:tint val="75000"/>
                  </a:schemeClr>
                </a:solidFill>
              </a:defRPr>
            </a:lvl6pPr>
            <a:lvl7pPr marL="2139885" indent="0" algn="ctr">
              <a:buNone/>
              <a:defRPr>
                <a:solidFill>
                  <a:schemeClr val="tx1">
                    <a:tint val="75000"/>
                  </a:schemeClr>
                </a:solidFill>
              </a:defRPr>
            </a:lvl7pPr>
            <a:lvl8pPr marL="2496532" indent="0" algn="ctr">
              <a:buNone/>
              <a:defRPr>
                <a:solidFill>
                  <a:schemeClr val="tx1">
                    <a:tint val="75000"/>
                  </a:schemeClr>
                </a:solidFill>
              </a:defRPr>
            </a:lvl8pPr>
            <a:lvl9pPr marL="285318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4827" y="3826365"/>
            <a:ext cx="7682119" cy="889000"/>
          </a:xfrm>
          <a:effectLst>
            <a:reflection blurRad="6350" stA="52000" endA="300" endPos="35000" dir="5400000" sy="-100000" algn="bl" rotWithShape="0"/>
          </a:effectLst>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7800" b="1" i="1" u="none" strike="noStrike" kern="1200" cap="none" spc="-501"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5089253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1" y="1600730"/>
            <a:ext cx="3654425" cy="240770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7" y="505354"/>
            <a:ext cx="3629025" cy="867833"/>
          </a:xfrm>
        </p:spPr>
        <p:txBody>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1" y="1600730"/>
            <a:ext cx="3629025" cy="151077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61F8B323-86F8-404B-9299-522F0D8E8055}" type="slidenum">
              <a:rPr lang="en-US"/>
              <a:pPr>
                <a:defRPr/>
              </a:pPr>
              <a:t>‹#›</a:t>
            </a:fld>
            <a:endParaRPr lang="en-US"/>
          </a:p>
        </p:txBody>
      </p:sp>
      <p:sp>
        <p:nvSpPr>
          <p:cNvPr id="7" name="Footer Placeholder 9"/>
          <p:cNvSpPr>
            <a:spLocks noGrp="1"/>
          </p:cNvSpPr>
          <p:nvPr>
            <p:ph type="ftr" sz="quarter" idx="12"/>
          </p:nvPr>
        </p:nvSpPr>
        <p:spPr>
          <a:xfrm>
            <a:off x="493713" y="5297488"/>
            <a:ext cx="5102225" cy="303212"/>
          </a:xfrm>
        </p:spPr>
        <p:txBody>
          <a:bodyPr/>
          <a:lstStyle>
            <a:lvl1pPr>
              <a:defRPr/>
            </a:lvl1pPr>
          </a:lstStyle>
          <a:p>
            <a:pPr>
              <a:defRPr/>
            </a:pPr>
            <a:endParaRPr lang="en-US"/>
          </a:p>
        </p:txBody>
      </p:sp>
    </p:spTree>
    <p:extLst>
      <p:ext uri="{BB962C8B-B14F-4D97-AF65-F5344CB8AC3E}">
        <p14:creationId xmlns:p14="http://schemas.microsoft.com/office/powerpoint/2010/main" val="71408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500062"/>
            <a:ext cx="2074862" cy="1651001"/>
          </a:xfrm>
          <a:ln>
            <a:noFill/>
          </a:ln>
        </p:spPr>
        <p:txBody>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3" y="1375833"/>
            <a:ext cx="5627687" cy="3517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963862" y="511970"/>
            <a:ext cx="3741738" cy="75803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C9E32FFC-3135-42EA-B3BC-92539EE6643C}" type="slidenum">
              <a:rPr lang="en-US"/>
              <a:pPr>
                <a:defRPr/>
              </a:pPr>
              <a:t>‹#›</a:t>
            </a:fld>
            <a:endParaRPr lang="en-US"/>
          </a:p>
        </p:txBody>
      </p:sp>
      <p:sp>
        <p:nvSpPr>
          <p:cNvPr id="7" name="Footer Placeholder 9"/>
          <p:cNvSpPr>
            <a:spLocks noGrp="1"/>
          </p:cNvSpPr>
          <p:nvPr>
            <p:ph type="ftr" sz="quarter" idx="12"/>
          </p:nvPr>
        </p:nvSpPr>
        <p:spPr>
          <a:xfrm>
            <a:off x="493713" y="5297488"/>
            <a:ext cx="5102225" cy="303212"/>
          </a:xfrm>
        </p:spPr>
        <p:txBody>
          <a:bodyPr/>
          <a:lstStyle>
            <a:lvl1pPr>
              <a:defRPr/>
            </a:lvl1pPr>
          </a:lstStyle>
          <a:p>
            <a:pPr>
              <a:defRPr/>
            </a:pPr>
            <a:endParaRPr lang="en-US"/>
          </a:p>
        </p:txBody>
      </p:sp>
    </p:spTree>
    <p:extLst>
      <p:ext uri="{BB962C8B-B14F-4D97-AF65-F5344CB8AC3E}">
        <p14:creationId xmlns:p14="http://schemas.microsoft.com/office/powerpoint/2010/main" val="151597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295400"/>
            <a:ext cx="4222308" cy="32385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F92456-C436-4FFC-A5FA-511FD2B1916E}" type="slidenum">
              <a:rPr lang="en-US"/>
              <a:pPr>
                <a:defRPr/>
              </a:pPr>
              <a:t>‹#›</a:t>
            </a:fld>
            <a:endParaRPr lang="en-US"/>
          </a:p>
        </p:txBody>
      </p:sp>
    </p:spTree>
    <p:extLst>
      <p:ext uri="{BB962C8B-B14F-4D97-AF65-F5344CB8AC3E}">
        <p14:creationId xmlns:p14="http://schemas.microsoft.com/office/powerpoint/2010/main" val="283200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295400"/>
            <a:ext cx="2075688" cy="3238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295400"/>
            <a:ext cx="4224528" cy="32385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E80666-FB37-4B36-9149-507F3B0178E3}"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67927-CBDC-4FEE-A583-46E65BB483F7}" type="slidenum">
              <a:rPr lang="en-US"/>
              <a:pPr>
                <a:defRPr/>
              </a:pPr>
              <a:t>‹#›</a:t>
            </a:fld>
            <a:endParaRPr lang="en-US"/>
          </a:p>
        </p:txBody>
      </p:sp>
    </p:spTree>
    <p:extLst>
      <p:ext uri="{BB962C8B-B14F-4D97-AF65-F5344CB8AC3E}">
        <p14:creationId xmlns:p14="http://schemas.microsoft.com/office/powerpoint/2010/main" val="4212690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5-00332_grey-bar.png"/>
          <p:cNvPicPr>
            <a:picLocks noChangeAspect="1"/>
          </p:cNvPicPr>
          <p:nvPr/>
        </p:nvPicPr>
        <p:blipFill>
          <a:blip r:embed="rId2">
            <a:extLst>
              <a:ext uri="{28A0092B-C50C-407E-A947-70E740481C1C}">
                <a14:useLocalDpi xmlns:a14="http://schemas.microsoft.com/office/drawing/2010/main" val="0"/>
              </a:ext>
            </a:extLst>
          </a:blip>
          <a:srcRect t="93346"/>
          <a:stretch>
            <a:fillRect/>
          </a:stretch>
        </p:blipFill>
        <p:spPr bwMode="auto">
          <a:xfrm>
            <a:off x="0" y="53340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Program Files\Microsoft Resource DVD Artwork\DVD_ART\Artwork_Imagery\Shapes and Graphics\Line\faded white 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99000"/>
            <a:ext cx="652462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3" y="1587504"/>
            <a:ext cx="7681913" cy="1269579"/>
          </a:xfrm>
        </p:spPr>
        <p:txBody>
          <a:bodyPr>
            <a:noAutofit/>
          </a:bodyPr>
          <a:lstStyle>
            <a:lvl1pPr>
              <a:lnSpc>
                <a:spcPct val="90000"/>
              </a:lnSpc>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729665" y="3234780"/>
            <a:ext cx="7681913" cy="384721"/>
          </a:xfrm>
        </p:spPr>
        <p:txBody>
          <a:bodyPr>
            <a:noAutofit/>
          </a:bodyPr>
          <a:lstStyle>
            <a:lvl1pPr marL="0" indent="0" algn="l">
              <a:lnSpc>
                <a:spcPct val="90000"/>
              </a:lnSpc>
              <a:spcBef>
                <a:spcPts val="0"/>
              </a:spcBef>
              <a:buNone/>
              <a:defRPr>
                <a:solidFill>
                  <a:schemeClr val="bg1"/>
                </a:solidFill>
              </a:defRPr>
            </a:lvl1pPr>
            <a:lvl2pPr marL="356648" indent="0" algn="ctr">
              <a:buNone/>
              <a:defRPr>
                <a:solidFill>
                  <a:schemeClr val="tx1">
                    <a:tint val="75000"/>
                  </a:schemeClr>
                </a:solidFill>
              </a:defRPr>
            </a:lvl2pPr>
            <a:lvl3pPr marL="713295" indent="0" algn="ctr">
              <a:buNone/>
              <a:defRPr>
                <a:solidFill>
                  <a:schemeClr val="tx1">
                    <a:tint val="75000"/>
                  </a:schemeClr>
                </a:solidFill>
              </a:defRPr>
            </a:lvl3pPr>
            <a:lvl4pPr marL="1069942" indent="0" algn="ctr">
              <a:buNone/>
              <a:defRPr>
                <a:solidFill>
                  <a:schemeClr val="tx1">
                    <a:tint val="75000"/>
                  </a:schemeClr>
                </a:solidFill>
              </a:defRPr>
            </a:lvl4pPr>
            <a:lvl5pPr marL="1426590" indent="0" algn="ctr">
              <a:buNone/>
              <a:defRPr>
                <a:solidFill>
                  <a:schemeClr val="tx1">
                    <a:tint val="75000"/>
                  </a:schemeClr>
                </a:solidFill>
              </a:defRPr>
            </a:lvl5pPr>
            <a:lvl6pPr marL="1783238" indent="0" algn="ctr">
              <a:buNone/>
              <a:defRPr>
                <a:solidFill>
                  <a:schemeClr val="tx1">
                    <a:tint val="75000"/>
                  </a:schemeClr>
                </a:solidFill>
              </a:defRPr>
            </a:lvl6pPr>
            <a:lvl7pPr marL="2139885" indent="0" algn="ctr">
              <a:buNone/>
              <a:defRPr>
                <a:solidFill>
                  <a:schemeClr val="tx1">
                    <a:tint val="75000"/>
                  </a:schemeClr>
                </a:solidFill>
              </a:defRPr>
            </a:lvl7pPr>
            <a:lvl8pPr marL="2496532" indent="0" algn="ctr">
              <a:buNone/>
              <a:defRPr>
                <a:solidFill>
                  <a:schemeClr val="tx1">
                    <a:tint val="75000"/>
                  </a:schemeClr>
                </a:solidFill>
              </a:defRPr>
            </a:lvl8pPr>
            <a:lvl9pPr marL="285318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0825660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3" descr="5-00332_grey-bar.png"/>
          <p:cNvPicPr>
            <a:picLocks noChangeAspect="1"/>
          </p:cNvPicPr>
          <p:nvPr/>
        </p:nvPicPr>
        <p:blipFill>
          <a:blip r:embed="rId2">
            <a:extLst>
              <a:ext uri="{28A0092B-C50C-407E-A947-70E740481C1C}">
                <a14:useLocalDpi xmlns:a14="http://schemas.microsoft.com/office/drawing/2010/main" val="0"/>
              </a:ext>
            </a:extLst>
          </a:blip>
          <a:srcRect t="93346"/>
          <a:stretch>
            <a:fillRect/>
          </a:stretch>
        </p:blipFill>
        <p:spPr bwMode="auto">
          <a:xfrm>
            <a:off x="0" y="53340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C:\Program Files\Microsoft Resource DVD Artwork\DVD_ART\Artwork_Imagery\Shapes and Graphics\Line\faded white 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99000"/>
            <a:ext cx="652462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045" y="693630"/>
            <a:ext cx="6995214" cy="1269578"/>
          </a:xfrm>
        </p:spPr>
        <p:txBody>
          <a:bodyPr anchor="ctr" anchorCtr="0">
            <a:noAutofit/>
          </a:bodyPr>
          <a:lstStyle>
            <a:lvl1pPr>
              <a:lnSpc>
                <a:spcPct val="90000"/>
              </a:lnSpc>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730045" y="2730501"/>
            <a:ext cx="6994950" cy="384721"/>
          </a:xfrm>
        </p:spPr>
        <p:txBody>
          <a:bodyPr>
            <a:noAutofit/>
          </a:bodyPr>
          <a:lstStyle>
            <a:lvl1pPr marL="0" indent="0" algn="l">
              <a:lnSpc>
                <a:spcPct val="90000"/>
              </a:lnSpc>
              <a:spcBef>
                <a:spcPts val="0"/>
              </a:spcBef>
              <a:buNone/>
              <a:defRPr>
                <a:solidFill>
                  <a:schemeClr val="bg1"/>
                </a:solidFill>
              </a:defRPr>
            </a:lvl1pPr>
            <a:lvl2pPr marL="356648" indent="0" algn="ctr">
              <a:buNone/>
              <a:defRPr>
                <a:solidFill>
                  <a:schemeClr val="tx1">
                    <a:tint val="75000"/>
                  </a:schemeClr>
                </a:solidFill>
              </a:defRPr>
            </a:lvl2pPr>
            <a:lvl3pPr marL="713295" indent="0" algn="ctr">
              <a:buNone/>
              <a:defRPr>
                <a:solidFill>
                  <a:schemeClr val="tx1">
                    <a:tint val="75000"/>
                  </a:schemeClr>
                </a:solidFill>
              </a:defRPr>
            </a:lvl3pPr>
            <a:lvl4pPr marL="1069942" indent="0" algn="ctr">
              <a:buNone/>
              <a:defRPr>
                <a:solidFill>
                  <a:schemeClr val="tx1">
                    <a:tint val="75000"/>
                  </a:schemeClr>
                </a:solidFill>
              </a:defRPr>
            </a:lvl4pPr>
            <a:lvl5pPr marL="1426590" indent="0" algn="ctr">
              <a:buNone/>
              <a:defRPr>
                <a:solidFill>
                  <a:schemeClr val="tx1">
                    <a:tint val="75000"/>
                  </a:schemeClr>
                </a:solidFill>
              </a:defRPr>
            </a:lvl5pPr>
            <a:lvl6pPr marL="1783238" indent="0" algn="ctr">
              <a:buNone/>
              <a:defRPr>
                <a:solidFill>
                  <a:schemeClr val="tx1">
                    <a:tint val="75000"/>
                  </a:schemeClr>
                </a:solidFill>
              </a:defRPr>
            </a:lvl6pPr>
            <a:lvl7pPr marL="2139885" indent="0" algn="ctr">
              <a:buNone/>
              <a:defRPr>
                <a:solidFill>
                  <a:schemeClr val="tx1">
                    <a:tint val="75000"/>
                  </a:schemeClr>
                </a:solidFill>
              </a:defRPr>
            </a:lvl7pPr>
            <a:lvl8pPr marL="2496532" indent="0" algn="ctr">
              <a:buNone/>
              <a:defRPr>
                <a:solidFill>
                  <a:schemeClr val="tx1">
                    <a:tint val="75000"/>
                  </a:schemeClr>
                </a:solidFill>
              </a:defRPr>
            </a:lvl8pPr>
            <a:lvl9pPr marL="285318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4827" y="3826365"/>
            <a:ext cx="7682119" cy="889000"/>
          </a:xfrm>
          <a:effectLst>
            <a:reflection blurRad="6350" stA="52000" endA="300" endPos="35000" dir="5400000" sy="-100000" algn="bl" rotWithShape="0"/>
          </a:effectLst>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7800" b="1" i="1" u="none" strike="noStrike" kern="1200" cap="none" spc="-501"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722505401"/>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6293"/>
            <a:ext cx="8382000" cy="16835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736061"/>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77396"/>
            <a:ext cx="8382000" cy="16835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71203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176295"/>
            <a:ext cx="4114800" cy="1371145"/>
          </a:xfrm>
        </p:spPr>
        <p:txBody>
          <a:bodyPr/>
          <a:lstStyle>
            <a:lvl1pPr marL="265215" indent="-265215">
              <a:lnSpc>
                <a:spcPct val="90000"/>
              </a:lnSpc>
              <a:defRPr sz="2200"/>
            </a:lvl1pPr>
            <a:lvl2pPr marL="525271" indent="-253863">
              <a:lnSpc>
                <a:spcPct val="90000"/>
              </a:lnSpc>
              <a:defRPr sz="1900"/>
            </a:lvl2pPr>
            <a:lvl3pPr marL="744048" indent="-224968">
              <a:lnSpc>
                <a:spcPct val="90000"/>
              </a:lnSpc>
              <a:defRPr sz="1600"/>
            </a:lvl3pPr>
            <a:lvl4pPr marL="957665" indent="-213617">
              <a:lnSpc>
                <a:spcPct val="90000"/>
              </a:lnSpc>
              <a:defRPr sz="1400"/>
            </a:lvl4pPr>
            <a:lvl5pPr marL="1182633" indent="-21877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76295"/>
            <a:ext cx="4114800" cy="1371145"/>
          </a:xfrm>
        </p:spPr>
        <p:txBody>
          <a:bodyPr/>
          <a:lstStyle>
            <a:lvl1pPr marL="271408" indent="-271408">
              <a:lnSpc>
                <a:spcPct val="90000"/>
              </a:lnSpc>
              <a:defRPr sz="2200"/>
            </a:lvl1pPr>
            <a:lvl2pPr marL="525271" indent="-265215">
              <a:lnSpc>
                <a:spcPct val="90000"/>
              </a:lnSpc>
              <a:defRPr sz="1900"/>
            </a:lvl2pPr>
            <a:lvl3pPr marL="750239" indent="-236320">
              <a:lnSpc>
                <a:spcPct val="90000"/>
              </a:lnSpc>
              <a:defRPr sz="1600"/>
            </a:lvl3pPr>
            <a:lvl4pPr marL="957665" indent="-207425">
              <a:lnSpc>
                <a:spcPct val="90000"/>
              </a:lnSpc>
              <a:defRPr sz="1400"/>
            </a:lvl4pPr>
            <a:lvl5pPr marL="1182633" indent="-21361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2159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187840"/>
            <a:ext cx="4114800" cy="276999"/>
          </a:xfrm>
        </p:spPr>
        <p:txBody>
          <a:bodyPr anchor="b"/>
          <a:lstStyle>
            <a:lvl1pPr marL="0" indent="0">
              <a:lnSpc>
                <a:spcPct val="90000"/>
              </a:lnSpc>
              <a:spcBef>
                <a:spcPts val="0"/>
              </a:spcBef>
              <a:buNone/>
              <a:defRPr sz="2000" b="1"/>
            </a:lvl1pPr>
            <a:lvl2pPr marL="356648" indent="0">
              <a:buNone/>
              <a:defRPr sz="1600" b="1"/>
            </a:lvl2pPr>
            <a:lvl3pPr marL="713295" indent="0">
              <a:buNone/>
              <a:defRPr sz="1400" b="1"/>
            </a:lvl3pPr>
            <a:lvl4pPr marL="1069942" indent="0">
              <a:buNone/>
              <a:defRPr sz="1200" b="1"/>
            </a:lvl4pPr>
            <a:lvl5pPr marL="1426590" indent="0">
              <a:buNone/>
              <a:defRPr sz="1200" b="1"/>
            </a:lvl5pPr>
            <a:lvl6pPr marL="1783238" indent="0">
              <a:buNone/>
              <a:defRPr sz="1200" b="1"/>
            </a:lvl6pPr>
            <a:lvl7pPr marL="2139885" indent="0">
              <a:buNone/>
              <a:defRPr sz="1200" b="1"/>
            </a:lvl7pPr>
            <a:lvl8pPr marL="2496532" indent="0">
              <a:buNone/>
              <a:defRPr sz="1200" b="1"/>
            </a:lvl8pPr>
            <a:lvl9pPr marL="285318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812396"/>
            <a:ext cx="4114800" cy="1197251"/>
          </a:xfrm>
        </p:spPr>
        <p:txBody>
          <a:bodyPr/>
          <a:lstStyle>
            <a:lvl1pPr marL="219809" indent="-219809">
              <a:defRPr sz="1800"/>
            </a:lvl1pPr>
            <a:lvl2pPr marL="438586" indent="-207425">
              <a:defRPr sz="1600"/>
            </a:lvl2pPr>
            <a:lvl3pPr marL="634660" indent="-189882">
              <a:defRPr sz="1400"/>
            </a:lvl3pPr>
            <a:lvl4pPr marL="819381" indent="-178531">
              <a:defRPr sz="1300"/>
            </a:lvl4pPr>
            <a:lvl5pPr marL="997912" indent="-160987">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187840"/>
            <a:ext cx="4117019" cy="276999"/>
          </a:xfrm>
        </p:spPr>
        <p:txBody>
          <a:bodyPr anchor="b"/>
          <a:lstStyle>
            <a:lvl1pPr marL="0" indent="0">
              <a:lnSpc>
                <a:spcPct val="90000"/>
              </a:lnSpc>
              <a:spcBef>
                <a:spcPts val="0"/>
              </a:spcBef>
              <a:buNone/>
              <a:defRPr sz="2000" b="1"/>
            </a:lvl1pPr>
            <a:lvl2pPr marL="356648" indent="0">
              <a:buNone/>
              <a:defRPr sz="1600" b="1"/>
            </a:lvl2pPr>
            <a:lvl3pPr marL="713295" indent="0">
              <a:buNone/>
              <a:defRPr sz="1400" b="1"/>
            </a:lvl3pPr>
            <a:lvl4pPr marL="1069942" indent="0">
              <a:buNone/>
              <a:defRPr sz="1200" b="1"/>
            </a:lvl4pPr>
            <a:lvl5pPr marL="1426590" indent="0">
              <a:buNone/>
              <a:defRPr sz="1200" b="1"/>
            </a:lvl5pPr>
            <a:lvl6pPr marL="1783238" indent="0">
              <a:buNone/>
              <a:defRPr sz="1200" b="1"/>
            </a:lvl6pPr>
            <a:lvl7pPr marL="2139885" indent="0">
              <a:buNone/>
              <a:defRPr sz="1200" b="1"/>
            </a:lvl7pPr>
            <a:lvl8pPr marL="2496532" indent="0">
              <a:buNone/>
              <a:defRPr sz="1200" b="1"/>
            </a:lvl8pPr>
            <a:lvl9pPr marL="285318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117974" cy="1197251"/>
          </a:xfrm>
        </p:spPr>
        <p:txBody>
          <a:bodyPr/>
          <a:lstStyle>
            <a:lvl1pPr marL="231160" indent="-231160">
              <a:defRPr sz="1800"/>
            </a:lvl1pPr>
            <a:lvl2pPr marL="444778" indent="-213617">
              <a:defRPr sz="1600"/>
            </a:lvl2pPr>
            <a:lvl3pPr marL="640851" indent="-190914">
              <a:defRPr sz="1400"/>
            </a:lvl3pPr>
            <a:lvl4pPr marL="819381" indent="-184722">
              <a:defRPr sz="1300"/>
            </a:lvl4pPr>
            <a:lvl5pPr marL="997912" indent="-17233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31063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6293"/>
            <a:ext cx="8382000" cy="16835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48011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37746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246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4"/>
            <a:ext cx="8382000" cy="1683538"/>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6557947"/>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4"/>
            <a:ext cx="8382000" cy="1683538"/>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5199067"/>
            <a:ext cx="9144001" cy="515938"/>
          </a:xfrm>
          <a:solidFill>
            <a:srgbClr val="FFFF99"/>
          </a:solidFill>
        </p:spPr>
        <p:txBody>
          <a:bodyPr lIns="118883" tIns="59441" rIns="118883" bIns="59441"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974038106"/>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pic>
        <p:nvPicPr>
          <p:cNvPr id="5" name="Picture 3" descr="5-00332_grey-bar.png"/>
          <p:cNvPicPr>
            <a:picLocks noChangeAspect="1"/>
          </p:cNvPicPr>
          <p:nvPr/>
        </p:nvPicPr>
        <p:blipFill>
          <a:blip r:embed="rId2">
            <a:extLst>
              <a:ext uri="{28A0092B-C50C-407E-A947-70E740481C1C}">
                <a14:useLocalDpi xmlns:a14="http://schemas.microsoft.com/office/drawing/2010/main" val="0"/>
              </a:ext>
            </a:extLst>
          </a:blip>
          <a:srcRect t="93346"/>
          <a:stretch>
            <a:fillRect/>
          </a:stretch>
        </p:blipFill>
        <p:spPr bwMode="auto">
          <a:xfrm>
            <a:off x="0" y="53340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C:\Program Files\Microsoft Resource DVD Artwork\DVD_ART\Artwork_Imagery\Shapes and Graphics\Line\faded white 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99000"/>
            <a:ext cx="652462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045" y="693630"/>
            <a:ext cx="6995214" cy="1269578"/>
          </a:xfrm>
        </p:spPr>
        <p:txBody>
          <a:bodyPr anchor="ctr" anchorCtr="0">
            <a:noAutofit/>
          </a:bodyPr>
          <a:lstStyle>
            <a:lvl1pPr>
              <a:lnSpc>
                <a:spcPct val="90000"/>
              </a:lnSpc>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730045" y="2730501"/>
            <a:ext cx="6994950" cy="384721"/>
          </a:xfrm>
        </p:spPr>
        <p:txBody>
          <a:bodyPr>
            <a:noAutofit/>
          </a:bodyPr>
          <a:lstStyle>
            <a:lvl1pPr marL="0" indent="0" algn="l">
              <a:lnSpc>
                <a:spcPct val="90000"/>
              </a:lnSpc>
              <a:spcBef>
                <a:spcPts val="0"/>
              </a:spcBef>
              <a:buNone/>
              <a:defRPr>
                <a:solidFill>
                  <a:schemeClr val="bg1"/>
                </a:solidFill>
              </a:defRPr>
            </a:lvl1pPr>
            <a:lvl2pPr marL="356648" indent="0" algn="ctr">
              <a:buNone/>
              <a:defRPr>
                <a:solidFill>
                  <a:schemeClr val="tx1">
                    <a:tint val="75000"/>
                  </a:schemeClr>
                </a:solidFill>
              </a:defRPr>
            </a:lvl2pPr>
            <a:lvl3pPr marL="713295" indent="0" algn="ctr">
              <a:buNone/>
              <a:defRPr>
                <a:solidFill>
                  <a:schemeClr val="tx1">
                    <a:tint val="75000"/>
                  </a:schemeClr>
                </a:solidFill>
              </a:defRPr>
            </a:lvl3pPr>
            <a:lvl4pPr marL="1069942" indent="0" algn="ctr">
              <a:buNone/>
              <a:defRPr>
                <a:solidFill>
                  <a:schemeClr val="tx1">
                    <a:tint val="75000"/>
                  </a:schemeClr>
                </a:solidFill>
              </a:defRPr>
            </a:lvl4pPr>
            <a:lvl5pPr marL="1426590" indent="0" algn="ctr">
              <a:buNone/>
              <a:defRPr>
                <a:solidFill>
                  <a:schemeClr val="tx1">
                    <a:tint val="75000"/>
                  </a:schemeClr>
                </a:solidFill>
              </a:defRPr>
            </a:lvl5pPr>
            <a:lvl6pPr marL="1783238" indent="0" algn="ctr">
              <a:buNone/>
              <a:defRPr>
                <a:solidFill>
                  <a:schemeClr val="tx1">
                    <a:tint val="75000"/>
                  </a:schemeClr>
                </a:solidFill>
              </a:defRPr>
            </a:lvl6pPr>
            <a:lvl7pPr marL="2139885" indent="0" algn="ctr">
              <a:buNone/>
              <a:defRPr>
                <a:solidFill>
                  <a:schemeClr val="tx1">
                    <a:tint val="75000"/>
                  </a:schemeClr>
                </a:solidFill>
              </a:defRPr>
            </a:lvl7pPr>
            <a:lvl8pPr marL="2496532" indent="0" algn="ctr">
              <a:buNone/>
              <a:defRPr>
                <a:solidFill>
                  <a:schemeClr val="tx1">
                    <a:tint val="75000"/>
                  </a:schemeClr>
                </a:solidFill>
              </a:defRPr>
            </a:lvl8pPr>
            <a:lvl9pPr marL="285318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4827" y="3826365"/>
            <a:ext cx="7682119" cy="889000"/>
          </a:xfrm>
          <a:effectLst>
            <a:reflection blurRad="6350" stA="52000" endA="300" endPos="35000" dir="5400000" sy="-100000" algn="bl" rotWithShape="0"/>
          </a:effectLst>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7800" b="1" i="1" u="none" strike="noStrike" kern="1200" cap="none" spc="-501"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072278974"/>
      </p:ext>
    </p:extLst>
  </p:cSld>
  <p:clrMapOvr>
    <a:masterClrMapping/>
  </p:clrMapOvr>
  <p:transition>
    <p:fade/>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587500"/>
            <a:ext cx="8040688" cy="16558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746481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9143999" cy="4279525"/>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796540"/>
            <a:ext cx="8077200" cy="1394460"/>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524000"/>
            <a:ext cx="8077200" cy="1249680"/>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FE7935-28FF-4DC5-A6E4-D9010FB4BF19}" type="slidenum">
              <a:rPr lang="en-US" smtClean="0"/>
              <a:pPr>
                <a:defRPr/>
              </a:pPr>
              <a:t>‹#›</a:t>
            </a:fld>
            <a:endParaRPr lang="en-US"/>
          </a:p>
        </p:txBody>
      </p:sp>
      <p:sp>
        <p:nvSpPr>
          <p:cNvPr id="10" name="Rectangle 9"/>
          <p:cNvSpPr/>
          <p:nvPr/>
        </p:nvSpPr>
        <p:spPr bwMode="invGray">
          <a:xfrm>
            <a:off x="0" y="4273612"/>
            <a:ext cx="9144000" cy="3810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
            <a:ext cx="8229600" cy="104394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C6EDB2-E533-42AF-A1C4-A6A0BD42EEFE}"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168767"/>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168767"/>
            <a:ext cx="9144000" cy="3810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9060"/>
            <a:ext cx="8013192" cy="1363980"/>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524000"/>
            <a:ext cx="8022336" cy="5715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768841-E157-4006-A8BB-C4642CD96EF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78280"/>
            <a:ext cx="4038600" cy="3853180"/>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78280"/>
            <a:ext cx="4038600" cy="38531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C374FD-2758-448B-AD9C-C9301BFF935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77396"/>
            <a:ext cx="8382000" cy="16835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996427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415823"/>
            <a:ext cx="4040188" cy="596129"/>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41260"/>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415823"/>
            <a:ext cx="4041775" cy="596129"/>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041260"/>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38AFC6-E822-4F9A-B4A5-9F44C775441B}"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964B85-E48E-4F59-A87C-43E017CDF4F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D1C7A9-0440-4E15-9F53-C5390574C99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27000"/>
            <a:ext cx="2523744" cy="815340"/>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452611"/>
            <a:ext cx="5920641" cy="37990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441682"/>
            <a:ext cx="2468880" cy="381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F8B323-86F8-404B-9299-522F0D8E8055}" type="slidenum">
              <a:rPr lang="en-US" smtClean="0"/>
              <a:pPr>
                <a:defRPr/>
              </a:pPr>
              <a:t>‹#›</a:t>
            </a:fld>
            <a:endParaRPr lang="en-US"/>
          </a:p>
        </p:txBody>
      </p:sp>
      <p:sp>
        <p:nvSpPr>
          <p:cNvPr id="12" name="Rectangle 11"/>
          <p:cNvSpPr/>
          <p:nvPr/>
        </p:nvSpPr>
        <p:spPr bwMode="invGray">
          <a:xfrm>
            <a:off x="2855737" y="0"/>
            <a:ext cx="45720" cy="121158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21158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29540"/>
            <a:ext cx="2525150" cy="815340"/>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237340"/>
            <a:ext cx="6247397" cy="4477660"/>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440180"/>
            <a:ext cx="2468880" cy="381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975360"/>
            <a:ext cx="2523744" cy="167640"/>
          </a:xfrm>
        </p:spPr>
        <p:txBody>
          <a:bodyPr/>
          <a:lstStyle/>
          <a:p>
            <a:pPr>
              <a:defRPr/>
            </a:pPr>
            <a:fld id="{28E80666-FB37-4B36-9149-507F3B0178E3}" type="datetimeFigureOut">
              <a:rPr lang="en-US" smtClean="0"/>
              <a:pPr>
                <a:defRPr/>
              </a:pPr>
              <a:t>8/20/2014</a:t>
            </a:fld>
            <a:endParaRPr lang="en-US"/>
          </a:p>
        </p:txBody>
      </p:sp>
      <p:sp>
        <p:nvSpPr>
          <p:cNvPr id="11" name="Rectangle 10"/>
          <p:cNvSpPr/>
          <p:nvPr/>
        </p:nvSpPr>
        <p:spPr>
          <a:xfrm>
            <a:off x="2855737" y="0"/>
            <a:ext cx="45720" cy="5715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715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975360"/>
            <a:ext cx="5193792" cy="167640"/>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975360"/>
            <a:ext cx="733864" cy="167640"/>
          </a:xfrm>
        </p:spPr>
        <p:txBody>
          <a:bodyPr/>
          <a:lstStyle/>
          <a:p>
            <a:pPr>
              <a:defRPr/>
            </a:pPr>
            <a:fld id="{C9E32FFC-3135-42EA-B3BC-92539EE6643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F92456-C436-4FFC-A5FA-511FD2B1916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715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715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28867"/>
            <a:ext cx="1905000" cy="48762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54000"/>
            <a:ext cx="6019800" cy="48762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8E80666-FB37-4B36-9149-507F3B0178E3}" type="datetimeFigureOut">
              <a:rPr lang="en-US" smtClean="0"/>
              <a:pPr>
                <a:defRPr/>
              </a:pPr>
              <a:t>8/20/2014</a:t>
            </a:fld>
            <a:endParaRPr lang="en-US"/>
          </a:p>
        </p:txBody>
      </p:sp>
      <p:sp>
        <p:nvSpPr>
          <p:cNvPr id="5" name="Footer Placeholder 4"/>
          <p:cNvSpPr>
            <a:spLocks noGrp="1"/>
          </p:cNvSpPr>
          <p:nvPr>
            <p:ph type="ftr" sz="quarter" idx="11"/>
          </p:nvPr>
        </p:nvSpPr>
        <p:spPr>
          <a:xfrm>
            <a:off x="2640597" y="5314550"/>
            <a:ext cx="3836404" cy="30427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267927-CBDC-4FEE-A583-46E65BB483F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176295"/>
            <a:ext cx="4114800" cy="1371145"/>
          </a:xfrm>
        </p:spPr>
        <p:txBody>
          <a:bodyPr/>
          <a:lstStyle>
            <a:lvl1pPr marL="265215" indent="-265215">
              <a:lnSpc>
                <a:spcPct val="90000"/>
              </a:lnSpc>
              <a:defRPr sz="2200"/>
            </a:lvl1pPr>
            <a:lvl2pPr marL="525271" indent="-253863">
              <a:lnSpc>
                <a:spcPct val="90000"/>
              </a:lnSpc>
              <a:defRPr sz="1900"/>
            </a:lvl2pPr>
            <a:lvl3pPr marL="744048" indent="-224968">
              <a:lnSpc>
                <a:spcPct val="90000"/>
              </a:lnSpc>
              <a:defRPr sz="1600"/>
            </a:lvl3pPr>
            <a:lvl4pPr marL="957665" indent="-213617">
              <a:lnSpc>
                <a:spcPct val="90000"/>
              </a:lnSpc>
              <a:defRPr sz="1400"/>
            </a:lvl4pPr>
            <a:lvl5pPr marL="1182633" indent="-21877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76295"/>
            <a:ext cx="4114800" cy="1371145"/>
          </a:xfrm>
        </p:spPr>
        <p:txBody>
          <a:bodyPr/>
          <a:lstStyle>
            <a:lvl1pPr marL="271408" indent="-271408">
              <a:lnSpc>
                <a:spcPct val="90000"/>
              </a:lnSpc>
              <a:defRPr sz="2200"/>
            </a:lvl1pPr>
            <a:lvl2pPr marL="525271" indent="-265215">
              <a:lnSpc>
                <a:spcPct val="90000"/>
              </a:lnSpc>
              <a:defRPr sz="1900"/>
            </a:lvl2pPr>
            <a:lvl3pPr marL="750239" indent="-236320">
              <a:lnSpc>
                <a:spcPct val="90000"/>
              </a:lnSpc>
              <a:defRPr sz="1600"/>
            </a:lvl3pPr>
            <a:lvl4pPr marL="957665" indent="-207425">
              <a:lnSpc>
                <a:spcPct val="90000"/>
              </a:lnSpc>
              <a:defRPr sz="1400"/>
            </a:lvl4pPr>
            <a:lvl5pPr marL="1182633" indent="-21361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62196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187840"/>
            <a:ext cx="4114800" cy="276999"/>
          </a:xfrm>
        </p:spPr>
        <p:txBody>
          <a:bodyPr anchor="b"/>
          <a:lstStyle>
            <a:lvl1pPr marL="0" indent="0">
              <a:lnSpc>
                <a:spcPct val="90000"/>
              </a:lnSpc>
              <a:spcBef>
                <a:spcPts val="0"/>
              </a:spcBef>
              <a:buNone/>
              <a:defRPr sz="2000" b="1"/>
            </a:lvl1pPr>
            <a:lvl2pPr marL="356648" indent="0">
              <a:buNone/>
              <a:defRPr sz="1600" b="1"/>
            </a:lvl2pPr>
            <a:lvl3pPr marL="713295" indent="0">
              <a:buNone/>
              <a:defRPr sz="1400" b="1"/>
            </a:lvl3pPr>
            <a:lvl4pPr marL="1069942" indent="0">
              <a:buNone/>
              <a:defRPr sz="1200" b="1"/>
            </a:lvl4pPr>
            <a:lvl5pPr marL="1426590" indent="0">
              <a:buNone/>
              <a:defRPr sz="1200" b="1"/>
            </a:lvl5pPr>
            <a:lvl6pPr marL="1783238" indent="0">
              <a:buNone/>
              <a:defRPr sz="1200" b="1"/>
            </a:lvl6pPr>
            <a:lvl7pPr marL="2139885" indent="0">
              <a:buNone/>
              <a:defRPr sz="1200" b="1"/>
            </a:lvl7pPr>
            <a:lvl8pPr marL="2496532" indent="0">
              <a:buNone/>
              <a:defRPr sz="1200" b="1"/>
            </a:lvl8pPr>
            <a:lvl9pPr marL="285318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812396"/>
            <a:ext cx="4114800" cy="1197251"/>
          </a:xfrm>
        </p:spPr>
        <p:txBody>
          <a:bodyPr/>
          <a:lstStyle>
            <a:lvl1pPr marL="219809" indent="-219809">
              <a:defRPr sz="1800"/>
            </a:lvl1pPr>
            <a:lvl2pPr marL="438586" indent="-207425">
              <a:defRPr sz="1600"/>
            </a:lvl2pPr>
            <a:lvl3pPr marL="634660" indent="-189882">
              <a:defRPr sz="1400"/>
            </a:lvl3pPr>
            <a:lvl4pPr marL="819381" indent="-178531">
              <a:defRPr sz="1300"/>
            </a:lvl4pPr>
            <a:lvl5pPr marL="997912" indent="-160987">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187840"/>
            <a:ext cx="4117019" cy="276999"/>
          </a:xfrm>
        </p:spPr>
        <p:txBody>
          <a:bodyPr anchor="b"/>
          <a:lstStyle>
            <a:lvl1pPr marL="0" indent="0">
              <a:lnSpc>
                <a:spcPct val="90000"/>
              </a:lnSpc>
              <a:spcBef>
                <a:spcPts val="0"/>
              </a:spcBef>
              <a:buNone/>
              <a:defRPr sz="2000" b="1"/>
            </a:lvl1pPr>
            <a:lvl2pPr marL="356648" indent="0">
              <a:buNone/>
              <a:defRPr sz="1600" b="1"/>
            </a:lvl2pPr>
            <a:lvl3pPr marL="713295" indent="0">
              <a:buNone/>
              <a:defRPr sz="1400" b="1"/>
            </a:lvl3pPr>
            <a:lvl4pPr marL="1069942" indent="0">
              <a:buNone/>
              <a:defRPr sz="1200" b="1"/>
            </a:lvl4pPr>
            <a:lvl5pPr marL="1426590" indent="0">
              <a:buNone/>
              <a:defRPr sz="1200" b="1"/>
            </a:lvl5pPr>
            <a:lvl6pPr marL="1783238" indent="0">
              <a:buNone/>
              <a:defRPr sz="1200" b="1"/>
            </a:lvl6pPr>
            <a:lvl7pPr marL="2139885" indent="0">
              <a:buNone/>
              <a:defRPr sz="1200" b="1"/>
            </a:lvl7pPr>
            <a:lvl8pPr marL="2496532" indent="0">
              <a:buNone/>
              <a:defRPr sz="1200" b="1"/>
            </a:lvl8pPr>
            <a:lvl9pPr marL="285318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117974" cy="1197251"/>
          </a:xfrm>
        </p:spPr>
        <p:txBody>
          <a:bodyPr/>
          <a:lstStyle>
            <a:lvl1pPr marL="231160" indent="-231160">
              <a:defRPr sz="1800"/>
            </a:lvl1pPr>
            <a:lvl2pPr marL="444778" indent="-213617">
              <a:defRPr sz="1600"/>
            </a:lvl2pPr>
            <a:lvl3pPr marL="640851" indent="-190914">
              <a:defRPr sz="1400"/>
            </a:lvl3pPr>
            <a:lvl4pPr marL="819381" indent="-184722">
              <a:defRPr sz="1300"/>
            </a:lvl4pPr>
            <a:lvl5pPr marL="997912" indent="-17233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72092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366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6645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4"/>
            <a:ext cx="8382000" cy="1683538"/>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84199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90500"/>
            <a:ext cx="8375650" cy="5127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7350" y="1184275"/>
            <a:ext cx="83756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30" r:id="rId1"/>
    <p:sldLayoutId id="2147483931" r:id="rId2"/>
    <p:sldLayoutId id="2147483916" r:id="rId3"/>
    <p:sldLayoutId id="2147483917" r:id="rId4"/>
    <p:sldLayoutId id="2147483918" r:id="rId5"/>
    <p:sldLayoutId id="2147483919" r:id="rId6"/>
    <p:sldLayoutId id="2147483920" r:id="rId7"/>
    <p:sldLayoutId id="2147483921" r:id="rId8"/>
    <p:sldLayoutId id="2147483932" r:id="rId9"/>
    <p:sldLayoutId id="2147483933" r:id="rId10"/>
    <p:sldLayoutId id="2147483934" r:id="rId11"/>
  </p:sldLayoutIdLst>
  <p:transition>
    <p:fade/>
  </p:transition>
  <p:txStyles>
    <p:titleStyle>
      <a:lvl1pPr algn="l" defTabSz="711200" rtl="0" eaLnBrk="0" fontAlgn="base" hangingPunct="0">
        <a:lnSpc>
          <a:spcPct val="90000"/>
        </a:lnSpc>
        <a:spcBef>
          <a:spcPct val="0"/>
        </a:spcBef>
        <a:spcAft>
          <a:spcPct val="0"/>
        </a:spcAft>
        <a:defRPr lang="en-US" sz="3700" kern="1200" spc="-117"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ea typeface="+mn-ea"/>
          <a:cs typeface="Arial" charset="0"/>
        </a:defRPr>
      </a:lvl1pPr>
      <a:lvl2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2pPr>
      <a:lvl3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3pPr>
      <a:lvl4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4pPr>
      <a:lvl5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5pPr>
      <a:lvl6pPr marL="356662"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6pPr>
      <a:lvl7pPr marL="713323"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7pPr>
      <a:lvl8pPr marL="1069985"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8pPr>
      <a:lvl9pPr marL="1426647"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9pPr>
    </p:titleStyle>
    <p:bodyStyle>
      <a:lvl1pPr marL="360363" indent="-360363" algn="l" defTabSz="711200" rtl="0" eaLnBrk="0" fontAlgn="base" hangingPunct="0">
        <a:lnSpc>
          <a:spcPct val="90000"/>
        </a:lnSpc>
        <a:spcBef>
          <a:spcPct val="20000"/>
        </a:spcBef>
        <a:spcAft>
          <a:spcPct val="0"/>
        </a:spcAft>
        <a:buBlip>
          <a:blip r:embed="rId13"/>
        </a:buBlip>
        <a:defRPr lang="en-US" sz="2500" kern="1200" dirty="0">
          <a:solidFill>
            <a:schemeClr val="bg1"/>
          </a:solidFill>
          <a:latin typeface="+mn-lt"/>
          <a:ea typeface="+mn-ea"/>
          <a:cs typeface="+mn-cs"/>
        </a:defRPr>
      </a:lvl1pPr>
      <a:lvl2pPr marL="668338" indent="-307975" algn="l" defTabSz="711200" rtl="0" eaLnBrk="0" fontAlgn="base" hangingPunct="0">
        <a:lnSpc>
          <a:spcPct val="90000"/>
        </a:lnSpc>
        <a:spcBef>
          <a:spcPct val="20000"/>
        </a:spcBef>
        <a:spcAft>
          <a:spcPct val="0"/>
        </a:spcAft>
        <a:buBlip>
          <a:blip r:embed="rId14"/>
        </a:buBlip>
        <a:defRPr sz="2200" kern="1200">
          <a:solidFill>
            <a:schemeClr val="bg1"/>
          </a:solidFill>
          <a:latin typeface="+mn-lt"/>
          <a:ea typeface="+mn-ea"/>
          <a:cs typeface="+mn-cs"/>
        </a:defRPr>
      </a:lvl2pPr>
      <a:lvl3pPr marL="981075" indent="-312738" algn="l" defTabSz="711200" rtl="0" eaLnBrk="0" fontAlgn="base" hangingPunct="0">
        <a:lnSpc>
          <a:spcPct val="90000"/>
        </a:lnSpc>
        <a:spcBef>
          <a:spcPct val="20000"/>
        </a:spcBef>
        <a:spcAft>
          <a:spcPct val="0"/>
        </a:spcAft>
        <a:buBlip>
          <a:blip r:embed="rId14"/>
        </a:buBlip>
        <a:defRPr sz="1900" kern="1200">
          <a:solidFill>
            <a:schemeClr val="bg1"/>
          </a:solidFill>
          <a:latin typeface="+mn-lt"/>
          <a:ea typeface="+mn-ea"/>
          <a:cs typeface="+mn-cs"/>
        </a:defRPr>
      </a:lvl3pPr>
      <a:lvl4pPr marL="1293813" indent="-311150" algn="l" defTabSz="711200" rtl="0" eaLnBrk="0" fontAlgn="base" hangingPunct="0">
        <a:lnSpc>
          <a:spcPct val="90000"/>
        </a:lnSpc>
        <a:spcBef>
          <a:spcPct val="20000"/>
        </a:spcBef>
        <a:spcAft>
          <a:spcPct val="0"/>
        </a:spcAft>
        <a:buBlip>
          <a:blip r:embed="rId14"/>
        </a:buBlip>
        <a:defRPr sz="1900" kern="1200">
          <a:solidFill>
            <a:schemeClr val="bg1"/>
          </a:solidFill>
          <a:latin typeface="+mn-lt"/>
          <a:ea typeface="+mn-ea"/>
          <a:cs typeface="+mn-cs"/>
        </a:defRPr>
      </a:lvl4pPr>
      <a:lvl5pPr marL="1603375" indent="-309563" algn="l" defTabSz="711200" rtl="0" eaLnBrk="0" fontAlgn="base" hangingPunct="0">
        <a:lnSpc>
          <a:spcPct val="90000"/>
        </a:lnSpc>
        <a:spcBef>
          <a:spcPct val="20000"/>
        </a:spcBef>
        <a:spcAft>
          <a:spcPct val="0"/>
        </a:spcAft>
        <a:buBlip>
          <a:blip r:embed="rId14"/>
        </a:buBlip>
        <a:defRPr sz="1900" kern="1200">
          <a:solidFill>
            <a:schemeClr val="bg1"/>
          </a:solidFill>
          <a:latin typeface="+mn-lt"/>
          <a:ea typeface="+mn-ea"/>
          <a:cs typeface="+mn-cs"/>
        </a:defRPr>
      </a:lvl5pPr>
      <a:lvl6pPr marL="1961561"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208"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856"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504"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27000"/>
          </a:srgbClr>
        </a:solid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3">
            <a:extLst>
              <a:ext uri="{28A0092B-C50C-407E-A947-70E740481C1C}">
                <a14:useLocalDpi xmlns:a14="http://schemas.microsoft.com/office/drawing/2010/main" val="0"/>
              </a:ext>
            </a:extLst>
          </a:blip>
          <a:srcRect b="10452"/>
          <a:stretch>
            <a:fillRect/>
          </a:stretch>
        </p:blipFill>
        <p:spPr bwMode="auto">
          <a:xfrm>
            <a:off x="0" y="1084263"/>
            <a:ext cx="91440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192088"/>
            <a:ext cx="8382000" cy="5127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722313" y="1587500"/>
            <a:ext cx="80406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2" r:id="rId1"/>
  </p:sldLayoutIdLst>
  <p:transition>
    <p:fade/>
  </p:transition>
  <p:txStyles>
    <p:titleStyle>
      <a:lvl1pPr algn="l" defTabSz="711200" rtl="0" eaLnBrk="0" fontAlgn="base" hangingPunct="0">
        <a:lnSpc>
          <a:spcPct val="90000"/>
        </a:lnSpc>
        <a:spcBef>
          <a:spcPct val="0"/>
        </a:spcBef>
        <a:spcAft>
          <a:spcPct val="0"/>
        </a:spcAft>
        <a:defRPr lang="en-US" sz="3700" kern="1200" spc="-117"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ea typeface="+mn-ea"/>
          <a:cs typeface="Arial" charset="0"/>
        </a:defRPr>
      </a:lvl1pPr>
      <a:lvl2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2pPr>
      <a:lvl3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3pPr>
      <a:lvl4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4pPr>
      <a:lvl5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5pPr>
      <a:lvl6pPr marL="356638"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6pPr>
      <a:lvl7pPr marL="713274"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7pPr>
      <a:lvl8pPr marL="1069913"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8pPr>
      <a:lvl9pPr marL="1426550"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9pPr>
    </p:titleStyle>
    <p:bodyStyle>
      <a:lvl1pPr marL="266700" indent="-266700" algn="l" defTabSz="711200" rtl="0" eaLnBrk="0" fontAlgn="base" hangingPunct="0">
        <a:lnSpc>
          <a:spcPct val="90000"/>
        </a:lnSpc>
        <a:spcBef>
          <a:spcPct val="20000"/>
        </a:spcBef>
        <a:spcAft>
          <a:spcPct val="0"/>
        </a:spcAft>
        <a:buFont typeface="Arial" charset="0"/>
        <a:defRPr sz="2300" b="1" kern="1200">
          <a:solidFill>
            <a:schemeClr val="tx1"/>
          </a:solidFill>
          <a:latin typeface="Courier New" pitchFamily="49" charset="0"/>
          <a:ea typeface="+mn-ea"/>
          <a:cs typeface="Courier New" pitchFamily="49" charset="0"/>
        </a:defRPr>
      </a:lvl1pPr>
      <a:lvl2pPr marL="298450" indent="-4763" algn="l" defTabSz="711200" rtl="0" eaLnBrk="0" fontAlgn="base" hangingPunct="0">
        <a:lnSpc>
          <a:spcPct val="90000"/>
        </a:lnSpc>
        <a:spcBef>
          <a:spcPct val="20000"/>
        </a:spcBef>
        <a:spcAft>
          <a:spcPct val="0"/>
        </a:spcAft>
        <a:buFont typeface="Arial" charset="0"/>
        <a:defRPr sz="2200" b="1" kern="1200">
          <a:solidFill>
            <a:schemeClr val="tx1"/>
          </a:solidFill>
          <a:latin typeface="Courier New" pitchFamily="49" charset="0"/>
          <a:ea typeface="+mn-ea"/>
          <a:cs typeface="Courier New" pitchFamily="49" charset="0"/>
        </a:defRPr>
      </a:lvl2pPr>
      <a:lvl3pPr marL="592138" indent="-4763" algn="l" defTabSz="711200" rtl="0" eaLnBrk="0" fontAlgn="base" hangingPunct="0">
        <a:lnSpc>
          <a:spcPct val="90000"/>
        </a:lnSpc>
        <a:spcBef>
          <a:spcPct val="20000"/>
        </a:spcBef>
        <a:spcAft>
          <a:spcPct val="0"/>
        </a:spcAft>
        <a:buFont typeface="Arial" charset="0"/>
        <a:defRPr sz="1900" b="1" kern="1200">
          <a:solidFill>
            <a:schemeClr val="tx1"/>
          </a:solidFill>
          <a:latin typeface="Courier New" pitchFamily="49" charset="0"/>
          <a:ea typeface="+mn-ea"/>
          <a:cs typeface="Courier New" pitchFamily="49" charset="0"/>
        </a:defRPr>
      </a:lvl3pPr>
      <a:lvl4pPr marL="852488" indent="4763" algn="l" defTabSz="711200" rtl="0" eaLnBrk="0" fontAlgn="base" hangingPunct="0">
        <a:lnSpc>
          <a:spcPct val="90000"/>
        </a:lnSpc>
        <a:spcBef>
          <a:spcPct val="20000"/>
        </a:spcBef>
        <a:spcAft>
          <a:spcPct val="0"/>
        </a:spcAft>
        <a:buFont typeface="Arial" charset="0"/>
        <a:defRPr sz="1900" b="1" kern="1200">
          <a:solidFill>
            <a:schemeClr val="tx1"/>
          </a:solidFill>
          <a:latin typeface="Courier New" pitchFamily="49" charset="0"/>
          <a:ea typeface="+mn-ea"/>
          <a:cs typeface="Courier New" pitchFamily="49" charset="0"/>
        </a:defRPr>
      </a:lvl4pPr>
      <a:lvl5pPr marL="1111250" indent="314325" algn="l" defTabSz="711200" rtl="0" eaLnBrk="0" fontAlgn="base" hangingPunct="0">
        <a:lnSpc>
          <a:spcPct val="90000"/>
        </a:lnSpc>
        <a:spcBef>
          <a:spcPct val="20000"/>
        </a:spcBef>
        <a:spcAft>
          <a:spcPct val="0"/>
        </a:spcAft>
        <a:buFont typeface="Arial" charset="0"/>
        <a:defRPr sz="1900" b="1" kern="1200">
          <a:solidFill>
            <a:schemeClr val="tx1"/>
          </a:solidFill>
          <a:latin typeface="Courier New" pitchFamily="49" charset="0"/>
          <a:ea typeface="+mn-ea"/>
          <a:cs typeface="Courier New" pitchFamily="49" charset="0"/>
        </a:defRPr>
      </a:lvl5pPr>
      <a:lvl6pPr marL="1961428"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51"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74"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99"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47" rtl="0" eaLnBrk="1" latinLnBrk="0" hangingPunct="1">
        <a:defRPr sz="1400" kern="1200">
          <a:solidFill>
            <a:schemeClr val="tx1"/>
          </a:solidFill>
          <a:latin typeface="+mn-lt"/>
          <a:ea typeface="+mn-ea"/>
          <a:cs typeface="+mn-cs"/>
        </a:defRPr>
      </a:lvl1pPr>
      <a:lvl2pPr marL="356623" algn="l" defTabSz="713247" rtl="0" eaLnBrk="1" latinLnBrk="0" hangingPunct="1">
        <a:defRPr sz="1400" kern="1200">
          <a:solidFill>
            <a:schemeClr val="tx1"/>
          </a:solidFill>
          <a:latin typeface="+mn-lt"/>
          <a:ea typeface="+mn-ea"/>
          <a:cs typeface="+mn-cs"/>
        </a:defRPr>
      </a:lvl2pPr>
      <a:lvl3pPr marL="713247" algn="l" defTabSz="713247" rtl="0" eaLnBrk="1" latinLnBrk="0" hangingPunct="1">
        <a:defRPr sz="1400" kern="1200">
          <a:solidFill>
            <a:schemeClr val="tx1"/>
          </a:solidFill>
          <a:latin typeface="+mn-lt"/>
          <a:ea typeface="+mn-ea"/>
          <a:cs typeface="+mn-cs"/>
        </a:defRPr>
      </a:lvl3pPr>
      <a:lvl4pPr marL="1069870" algn="l" defTabSz="713247" rtl="0" eaLnBrk="1" latinLnBrk="0" hangingPunct="1">
        <a:defRPr sz="1400" kern="1200">
          <a:solidFill>
            <a:schemeClr val="tx1"/>
          </a:solidFill>
          <a:latin typeface="+mn-lt"/>
          <a:ea typeface="+mn-ea"/>
          <a:cs typeface="+mn-cs"/>
        </a:defRPr>
      </a:lvl4pPr>
      <a:lvl5pPr marL="1426493" algn="l" defTabSz="713247" rtl="0" eaLnBrk="1" latinLnBrk="0" hangingPunct="1">
        <a:defRPr sz="1400" kern="1200">
          <a:solidFill>
            <a:schemeClr val="tx1"/>
          </a:solidFill>
          <a:latin typeface="+mn-lt"/>
          <a:ea typeface="+mn-ea"/>
          <a:cs typeface="+mn-cs"/>
        </a:defRPr>
      </a:lvl5pPr>
      <a:lvl6pPr marL="1783117" algn="l" defTabSz="713247" rtl="0" eaLnBrk="1" latinLnBrk="0" hangingPunct="1">
        <a:defRPr sz="1400" kern="1200">
          <a:solidFill>
            <a:schemeClr val="tx1"/>
          </a:solidFill>
          <a:latin typeface="+mn-lt"/>
          <a:ea typeface="+mn-ea"/>
          <a:cs typeface="+mn-cs"/>
        </a:defRPr>
      </a:lvl6pPr>
      <a:lvl7pPr marL="2139740" algn="l" defTabSz="713247" rtl="0" eaLnBrk="1" latinLnBrk="0" hangingPunct="1">
        <a:defRPr sz="1400" kern="1200">
          <a:solidFill>
            <a:schemeClr val="tx1"/>
          </a:solidFill>
          <a:latin typeface="+mn-lt"/>
          <a:ea typeface="+mn-ea"/>
          <a:cs typeface="+mn-cs"/>
        </a:defRPr>
      </a:lvl7pPr>
      <a:lvl8pPr marL="2496363" algn="l" defTabSz="713247" rtl="0" eaLnBrk="1" latinLnBrk="0" hangingPunct="1">
        <a:defRPr sz="1400" kern="1200">
          <a:solidFill>
            <a:schemeClr val="tx1"/>
          </a:solidFill>
          <a:latin typeface="+mn-lt"/>
          <a:ea typeface="+mn-ea"/>
          <a:cs typeface="+mn-cs"/>
        </a:defRPr>
      </a:lvl8pPr>
      <a:lvl9pPr marL="2852986" algn="l" defTabSz="71324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975" y="1295400"/>
            <a:ext cx="2073275" cy="164941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3454400" y="1289050"/>
            <a:ext cx="4222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62800" y="157163"/>
            <a:ext cx="1828800" cy="304800"/>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90351128-B3F3-41C4-9025-0CCBC97955F2}" type="datetime1">
              <a:rPr lang="en-US"/>
              <a:pPr>
                <a:defRPr/>
              </a:pPr>
              <a:t>8/20/2014</a:t>
            </a:fld>
            <a:endParaRPr lang="en-US"/>
          </a:p>
        </p:txBody>
      </p:sp>
      <p:sp>
        <p:nvSpPr>
          <p:cNvPr id="5" name="Footer Placeholder 4"/>
          <p:cNvSpPr>
            <a:spLocks noGrp="1"/>
          </p:cNvSpPr>
          <p:nvPr>
            <p:ph type="ftr" sz="quarter" idx="3"/>
          </p:nvPr>
        </p:nvSpPr>
        <p:spPr>
          <a:xfrm>
            <a:off x="1069975" y="5297488"/>
            <a:ext cx="5102225" cy="303212"/>
          </a:xfrm>
          <a:prstGeom prst="rect">
            <a:avLst/>
          </a:prstGeom>
        </p:spPr>
        <p:txBody>
          <a:bodyPr vert="horz" lIns="91440" tIns="45720" rIns="91440" bIns="45720" rtlCol="0" anchor="t"/>
          <a:lstStyle>
            <a:lvl1pPr algn="l">
              <a:defRPr sz="1200">
                <a:solidFill>
                  <a:schemeClr val="tx1"/>
                </a:solidFill>
              </a:defRPr>
            </a:lvl1pPr>
          </a:lstStyle>
          <a:p>
            <a:pPr>
              <a:defRPr/>
            </a:pPr>
            <a:r>
              <a:rPr lang="en-US"/>
              <a:t>asdf</a:t>
            </a:r>
            <a:endParaRPr lang="en-US" dirty="0"/>
          </a:p>
        </p:txBody>
      </p:sp>
      <p:sp>
        <p:nvSpPr>
          <p:cNvPr id="6" name="Slide Number Placeholder 5"/>
          <p:cNvSpPr>
            <a:spLocks noGrp="1"/>
          </p:cNvSpPr>
          <p:nvPr>
            <p:ph type="sldNum" sz="quarter" idx="4"/>
          </p:nvPr>
        </p:nvSpPr>
        <p:spPr>
          <a:xfrm>
            <a:off x="7159625" y="5297488"/>
            <a:ext cx="1138238" cy="303212"/>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5283B3E8-B722-4AC8-A0A8-5A08123EC7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90500"/>
            <a:ext cx="8375650" cy="5127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099" name="Text Placeholder 2"/>
          <p:cNvSpPr>
            <a:spLocks noGrp="1"/>
          </p:cNvSpPr>
          <p:nvPr>
            <p:ph type="body" idx="1"/>
          </p:nvPr>
        </p:nvSpPr>
        <p:spPr bwMode="auto">
          <a:xfrm>
            <a:off x="387350" y="1184275"/>
            <a:ext cx="83756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46" r:id="rId1"/>
    <p:sldLayoutId id="2147483947" r:id="rId2"/>
    <p:sldLayoutId id="2147483923" r:id="rId3"/>
    <p:sldLayoutId id="2147483924" r:id="rId4"/>
    <p:sldLayoutId id="2147483925" r:id="rId5"/>
    <p:sldLayoutId id="2147483926" r:id="rId6"/>
    <p:sldLayoutId id="2147483927" r:id="rId7"/>
    <p:sldLayoutId id="2147483928" r:id="rId8"/>
    <p:sldLayoutId id="2147483948" r:id="rId9"/>
    <p:sldLayoutId id="2147483949" r:id="rId10"/>
    <p:sldLayoutId id="2147483950" r:id="rId11"/>
  </p:sldLayoutIdLst>
  <p:transition>
    <p:fade/>
  </p:transition>
  <p:hf hdr="0" dt="0"/>
  <p:txStyles>
    <p:titleStyle>
      <a:lvl1pPr algn="l" defTabSz="711200" rtl="0" eaLnBrk="0" fontAlgn="base" hangingPunct="0">
        <a:lnSpc>
          <a:spcPct val="90000"/>
        </a:lnSpc>
        <a:spcBef>
          <a:spcPct val="0"/>
        </a:spcBef>
        <a:spcAft>
          <a:spcPct val="0"/>
        </a:spcAft>
        <a:defRPr lang="en-US" sz="3700" kern="1200" spc="-117"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ea typeface="+mn-ea"/>
          <a:cs typeface="Arial" charset="0"/>
        </a:defRPr>
      </a:lvl1pPr>
      <a:lvl2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2pPr>
      <a:lvl3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3pPr>
      <a:lvl4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4pPr>
      <a:lvl5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5pPr>
      <a:lvl6pPr marL="356662"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6pPr>
      <a:lvl7pPr marL="713323"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7pPr>
      <a:lvl8pPr marL="1069985"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8pPr>
      <a:lvl9pPr marL="1426647" algn="l" defTabSz="712085" rtl="0" eaLnBrk="1" fontAlgn="base" hangingPunct="1">
        <a:lnSpc>
          <a:spcPct val="90000"/>
        </a:lnSpc>
        <a:spcBef>
          <a:spcPct val="0"/>
        </a:spcBef>
        <a:spcAft>
          <a:spcPct val="0"/>
        </a:spcAft>
        <a:defRPr sz="3700">
          <a:solidFill>
            <a:schemeClr val="tx1"/>
          </a:solidFill>
          <a:latin typeface="Calibri" pitchFamily="34" charset="0"/>
          <a:cs typeface="Arial" charset="0"/>
        </a:defRPr>
      </a:lvl9pPr>
    </p:titleStyle>
    <p:bodyStyle>
      <a:lvl1pPr marL="360363" indent="-360363" algn="l" defTabSz="711200" rtl="0" eaLnBrk="0" fontAlgn="base" hangingPunct="0">
        <a:lnSpc>
          <a:spcPct val="90000"/>
        </a:lnSpc>
        <a:spcBef>
          <a:spcPct val="20000"/>
        </a:spcBef>
        <a:spcAft>
          <a:spcPct val="0"/>
        </a:spcAft>
        <a:buBlip>
          <a:blip r:embed="rId13"/>
        </a:buBlip>
        <a:defRPr lang="en-US" sz="2500" kern="1200" dirty="0">
          <a:solidFill>
            <a:schemeClr val="bg1"/>
          </a:solidFill>
          <a:latin typeface="+mn-lt"/>
          <a:ea typeface="+mn-ea"/>
          <a:cs typeface="+mn-cs"/>
        </a:defRPr>
      </a:lvl1pPr>
      <a:lvl2pPr marL="668338" indent="-307975" algn="l" defTabSz="711200" rtl="0" eaLnBrk="0" fontAlgn="base" hangingPunct="0">
        <a:lnSpc>
          <a:spcPct val="90000"/>
        </a:lnSpc>
        <a:spcBef>
          <a:spcPct val="20000"/>
        </a:spcBef>
        <a:spcAft>
          <a:spcPct val="0"/>
        </a:spcAft>
        <a:buBlip>
          <a:blip r:embed="rId14"/>
        </a:buBlip>
        <a:defRPr sz="2200" kern="1200">
          <a:solidFill>
            <a:schemeClr val="bg1"/>
          </a:solidFill>
          <a:latin typeface="+mn-lt"/>
          <a:ea typeface="+mn-ea"/>
          <a:cs typeface="+mn-cs"/>
        </a:defRPr>
      </a:lvl2pPr>
      <a:lvl3pPr marL="981075" indent="-312738" algn="l" defTabSz="711200" rtl="0" eaLnBrk="0" fontAlgn="base" hangingPunct="0">
        <a:lnSpc>
          <a:spcPct val="90000"/>
        </a:lnSpc>
        <a:spcBef>
          <a:spcPct val="20000"/>
        </a:spcBef>
        <a:spcAft>
          <a:spcPct val="0"/>
        </a:spcAft>
        <a:buBlip>
          <a:blip r:embed="rId14"/>
        </a:buBlip>
        <a:defRPr sz="1900" kern="1200">
          <a:solidFill>
            <a:schemeClr val="bg1"/>
          </a:solidFill>
          <a:latin typeface="+mn-lt"/>
          <a:ea typeface="+mn-ea"/>
          <a:cs typeface="+mn-cs"/>
        </a:defRPr>
      </a:lvl3pPr>
      <a:lvl4pPr marL="1293813" indent="-311150" algn="l" defTabSz="711200" rtl="0" eaLnBrk="0" fontAlgn="base" hangingPunct="0">
        <a:lnSpc>
          <a:spcPct val="90000"/>
        </a:lnSpc>
        <a:spcBef>
          <a:spcPct val="20000"/>
        </a:spcBef>
        <a:spcAft>
          <a:spcPct val="0"/>
        </a:spcAft>
        <a:buBlip>
          <a:blip r:embed="rId14"/>
        </a:buBlip>
        <a:defRPr sz="1900" kern="1200">
          <a:solidFill>
            <a:schemeClr val="bg1"/>
          </a:solidFill>
          <a:latin typeface="+mn-lt"/>
          <a:ea typeface="+mn-ea"/>
          <a:cs typeface="+mn-cs"/>
        </a:defRPr>
      </a:lvl4pPr>
      <a:lvl5pPr marL="1603375" indent="-309563" algn="l" defTabSz="711200" rtl="0" eaLnBrk="0" fontAlgn="base" hangingPunct="0">
        <a:lnSpc>
          <a:spcPct val="90000"/>
        </a:lnSpc>
        <a:spcBef>
          <a:spcPct val="20000"/>
        </a:spcBef>
        <a:spcAft>
          <a:spcPct val="0"/>
        </a:spcAft>
        <a:buBlip>
          <a:blip r:embed="rId14"/>
        </a:buBlip>
        <a:defRPr sz="1900" kern="1200">
          <a:solidFill>
            <a:schemeClr val="bg1"/>
          </a:solidFill>
          <a:latin typeface="+mn-lt"/>
          <a:ea typeface="+mn-ea"/>
          <a:cs typeface="+mn-cs"/>
        </a:defRPr>
      </a:lvl5pPr>
      <a:lvl6pPr marL="1961561"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208"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856"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504"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27000"/>
          </a:srgbClr>
        </a:solidFill>
        <a:effectLst/>
      </p:bgPr>
    </p:bg>
    <p:spTree>
      <p:nvGrpSpPr>
        <p:cNvPr id="1" name=""/>
        <p:cNvGrpSpPr/>
        <p:nvPr/>
      </p:nvGrpSpPr>
      <p:grpSpPr>
        <a:xfrm>
          <a:off x="0" y="0"/>
          <a:ext cx="0" cy="0"/>
          <a:chOff x="0" y="0"/>
          <a:chExt cx="0" cy="0"/>
        </a:xfrm>
      </p:grpSpPr>
      <p:pic>
        <p:nvPicPr>
          <p:cNvPr id="5122" name="Picture 3" descr="white rectangle.png"/>
          <p:cNvPicPr>
            <a:picLocks noChangeAspect="1"/>
          </p:cNvPicPr>
          <p:nvPr/>
        </p:nvPicPr>
        <p:blipFill>
          <a:blip r:embed="rId3">
            <a:extLst>
              <a:ext uri="{28A0092B-C50C-407E-A947-70E740481C1C}">
                <a14:useLocalDpi xmlns:a14="http://schemas.microsoft.com/office/drawing/2010/main" val="0"/>
              </a:ext>
            </a:extLst>
          </a:blip>
          <a:srcRect b="10452"/>
          <a:stretch>
            <a:fillRect/>
          </a:stretch>
        </p:blipFill>
        <p:spPr bwMode="auto">
          <a:xfrm>
            <a:off x="0" y="1084263"/>
            <a:ext cx="91440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192088"/>
            <a:ext cx="8382000" cy="5127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4" name="Text Placeholder 2"/>
          <p:cNvSpPr>
            <a:spLocks noGrp="1"/>
          </p:cNvSpPr>
          <p:nvPr>
            <p:ph type="body" idx="1"/>
          </p:nvPr>
        </p:nvSpPr>
        <p:spPr bwMode="auto">
          <a:xfrm>
            <a:off x="722313" y="1587500"/>
            <a:ext cx="80406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9" r:id="rId1"/>
  </p:sldLayoutIdLst>
  <p:transition>
    <p:fade/>
  </p:transition>
  <p:txStyles>
    <p:titleStyle>
      <a:lvl1pPr algn="l" defTabSz="711200" rtl="0" eaLnBrk="0" fontAlgn="base" hangingPunct="0">
        <a:lnSpc>
          <a:spcPct val="90000"/>
        </a:lnSpc>
        <a:spcBef>
          <a:spcPct val="0"/>
        </a:spcBef>
        <a:spcAft>
          <a:spcPct val="0"/>
        </a:spcAft>
        <a:defRPr lang="en-US" sz="3700" kern="1200" spc="-117"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ea typeface="+mn-ea"/>
          <a:cs typeface="Arial" charset="0"/>
        </a:defRPr>
      </a:lvl1pPr>
      <a:lvl2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2pPr>
      <a:lvl3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3pPr>
      <a:lvl4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4pPr>
      <a:lvl5pPr algn="l" defTabSz="711200" rtl="0" eaLnBrk="0" fontAlgn="base" hangingPunct="0">
        <a:lnSpc>
          <a:spcPct val="90000"/>
        </a:lnSpc>
        <a:spcBef>
          <a:spcPct val="0"/>
        </a:spcBef>
        <a:spcAft>
          <a:spcPct val="0"/>
        </a:spcAft>
        <a:defRPr sz="3700">
          <a:solidFill>
            <a:schemeClr val="tx1"/>
          </a:solidFill>
          <a:latin typeface="Calibri" pitchFamily="34" charset="0"/>
          <a:cs typeface="Arial" charset="0"/>
        </a:defRPr>
      </a:lvl5pPr>
      <a:lvl6pPr marL="356638"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6pPr>
      <a:lvl7pPr marL="713274"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7pPr>
      <a:lvl8pPr marL="1069913"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8pPr>
      <a:lvl9pPr marL="1426550" algn="l" defTabSz="712037" rtl="0" eaLnBrk="1" fontAlgn="base" hangingPunct="1">
        <a:lnSpc>
          <a:spcPct val="90000"/>
        </a:lnSpc>
        <a:spcBef>
          <a:spcPct val="0"/>
        </a:spcBef>
        <a:spcAft>
          <a:spcPct val="0"/>
        </a:spcAft>
        <a:defRPr sz="3700">
          <a:solidFill>
            <a:schemeClr val="tx1"/>
          </a:solidFill>
          <a:latin typeface="Calibri" pitchFamily="34" charset="0"/>
          <a:cs typeface="Arial" charset="0"/>
        </a:defRPr>
      </a:lvl9pPr>
    </p:titleStyle>
    <p:bodyStyle>
      <a:lvl1pPr marL="266700" indent="-266700" algn="l" defTabSz="711200" rtl="0" eaLnBrk="0" fontAlgn="base" hangingPunct="0">
        <a:lnSpc>
          <a:spcPct val="90000"/>
        </a:lnSpc>
        <a:spcBef>
          <a:spcPct val="20000"/>
        </a:spcBef>
        <a:spcAft>
          <a:spcPct val="0"/>
        </a:spcAft>
        <a:buFont typeface="Arial" charset="0"/>
        <a:defRPr sz="2300" b="1" kern="1200">
          <a:solidFill>
            <a:schemeClr val="tx1"/>
          </a:solidFill>
          <a:latin typeface="Courier New" pitchFamily="49" charset="0"/>
          <a:ea typeface="+mn-ea"/>
          <a:cs typeface="Courier New" pitchFamily="49" charset="0"/>
        </a:defRPr>
      </a:lvl1pPr>
      <a:lvl2pPr marL="298450" indent="-4763" algn="l" defTabSz="711200" rtl="0" eaLnBrk="0" fontAlgn="base" hangingPunct="0">
        <a:lnSpc>
          <a:spcPct val="90000"/>
        </a:lnSpc>
        <a:spcBef>
          <a:spcPct val="20000"/>
        </a:spcBef>
        <a:spcAft>
          <a:spcPct val="0"/>
        </a:spcAft>
        <a:buFont typeface="Arial" charset="0"/>
        <a:defRPr sz="2200" b="1" kern="1200">
          <a:solidFill>
            <a:schemeClr val="tx1"/>
          </a:solidFill>
          <a:latin typeface="Courier New" pitchFamily="49" charset="0"/>
          <a:ea typeface="+mn-ea"/>
          <a:cs typeface="Courier New" pitchFamily="49" charset="0"/>
        </a:defRPr>
      </a:lvl2pPr>
      <a:lvl3pPr marL="592138" indent="-4763" algn="l" defTabSz="711200" rtl="0" eaLnBrk="0" fontAlgn="base" hangingPunct="0">
        <a:lnSpc>
          <a:spcPct val="90000"/>
        </a:lnSpc>
        <a:spcBef>
          <a:spcPct val="20000"/>
        </a:spcBef>
        <a:spcAft>
          <a:spcPct val="0"/>
        </a:spcAft>
        <a:buFont typeface="Arial" charset="0"/>
        <a:defRPr sz="1900" b="1" kern="1200">
          <a:solidFill>
            <a:schemeClr val="tx1"/>
          </a:solidFill>
          <a:latin typeface="Courier New" pitchFamily="49" charset="0"/>
          <a:ea typeface="+mn-ea"/>
          <a:cs typeface="Courier New" pitchFamily="49" charset="0"/>
        </a:defRPr>
      </a:lvl3pPr>
      <a:lvl4pPr marL="852488" indent="4763" algn="l" defTabSz="711200" rtl="0" eaLnBrk="0" fontAlgn="base" hangingPunct="0">
        <a:lnSpc>
          <a:spcPct val="90000"/>
        </a:lnSpc>
        <a:spcBef>
          <a:spcPct val="20000"/>
        </a:spcBef>
        <a:spcAft>
          <a:spcPct val="0"/>
        </a:spcAft>
        <a:buFont typeface="Arial" charset="0"/>
        <a:defRPr sz="1900" b="1" kern="1200">
          <a:solidFill>
            <a:schemeClr val="tx1"/>
          </a:solidFill>
          <a:latin typeface="Courier New" pitchFamily="49" charset="0"/>
          <a:ea typeface="+mn-ea"/>
          <a:cs typeface="Courier New" pitchFamily="49" charset="0"/>
        </a:defRPr>
      </a:lvl4pPr>
      <a:lvl5pPr marL="1111250" indent="314325" algn="l" defTabSz="711200" rtl="0" eaLnBrk="0" fontAlgn="base" hangingPunct="0">
        <a:lnSpc>
          <a:spcPct val="90000"/>
        </a:lnSpc>
        <a:spcBef>
          <a:spcPct val="20000"/>
        </a:spcBef>
        <a:spcAft>
          <a:spcPct val="0"/>
        </a:spcAft>
        <a:buFont typeface="Arial" charset="0"/>
        <a:defRPr sz="1900" b="1" kern="1200">
          <a:solidFill>
            <a:schemeClr val="tx1"/>
          </a:solidFill>
          <a:latin typeface="Courier New" pitchFamily="49" charset="0"/>
          <a:ea typeface="+mn-ea"/>
          <a:cs typeface="Courier New" pitchFamily="49" charset="0"/>
        </a:defRPr>
      </a:lvl5pPr>
      <a:lvl6pPr marL="1961428"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51"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74"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99" indent="-178312" algn="l" defTabSz="713247"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47" rtl="0" eaLnBrk="1" latinLnBrk="0" hangingPunct="1">
        <a:defRPr sz="1400" kern="1200">
          <a:solidFill>
            <a:schemeClr val="tx1"/>
          </a:solidFill>
          <a:latin typeface="+mn-lt"/>
          <a:ea typeface="+mn-ea"/>
          <a:cs typeface="+mn-cs"/>
        </a:defRPr>
      </a:lvl1pPr>
      <a:lvl2pPr marL="356623" algn="l" defTabSz="713247" rtl="0" eaLnBrk="1" latinLnBrk="0" hangingPunct="1">
        <a:defRPr sz="1400" kern="1200">
          <a:solidFill>
            <a:schemeClr val="tx1"/>
          </a:solidFill>
          <a:latin typeface="+mn-lt"/>
          <a:ea typeface="+mn-ea"/>
          <a:cs typeface="+mn-cs"/>
        </a:defRPr>
      </a:lvl2pPr>
      <a:lvl3pPr marL="713247" algn="l" defTabSz="713247" rtl="0" eaLnBrk="1" latinLnBrk="0" hangingPunct="1">
        <a:defRPr sz="1400" kern="1200">
          <a:solidFill>
            <a:schemeClr val="tx1"/>
          </a:solidFill>
          <a:latin typeface="+mn-lt"/>
          <a:ea typeface="+mn-ea"/>
          <a:cs typeface="+mn-cs"/>
        </a:defRPr>
      </a:lvl3pPr>
      <a:lvl4pPr marL="1069870" algn="l" defTabSz="713247" rtl="0" eaLnBrk="1" latinLnBrk="0" hangingPunct="1">
        <a:defRPr sz="1400" kern="1200">
          <a:solidFill>
            <a:schemeClr val="tx1"/>
          </a:solidFill>
          <a:latin typeface="+mn-lt"/>
          <a:ea typeface="+mn-ea"/>
          <a:cs typeface="+mn-cs"/>
        </a:defRPr>
      </a:lvl4pPr>
      <a:lvl5pPr marL="1426493" algn="l" defTabSz="713247" rtl="0" eaLnBrk="1" latinLnBrk="0" hangingPunct="1">
        <a:defRPr sz="1400" kern="1200">
          <a:solidFill>
            <a:schemeClr val="tx1"/>
          </a:solidFill>
          <a:latin typeface="+mn-lt"/>
          <a:ea typeface="+mn-ea"/>
          <a:cs typeface="+mn-cs"/>
        </a:defRPr>
      </a:lvl5pPr>
      <a:lvl6pPr marL="1783117" algn="l" defTabSz="713247" rtl="0" eaLnBrk="1" latinLnBrk="0" hangingPunct="1">
        <a:defRPr sz="1400" kern="1200">
          <a:solidFill>
            <a:schemeClr val="tx1"/>
          </a:solidFill>
          <a:latin typeface="+mn-lt"/>
          <a:ea typeface="+mn-ea"/>
          <a:cs typeface="+mn-cs"/>
        </a:defRPr>
      </a:lvl6pPr>
      <a:lvl7pPr marL="2139740" algn="l" defTabSz="713247" rtl="0" eaLnBrk="1" latinLnBrk="0" hangingPunct="1">
        <a:defRPr sz="1400" kern="1200">
          <a:solidFill>
            <a:schemeClr val="tx1"/>
          </a:solidFill>
          <a:latin typeface="+mn-lt"/>
          <a:ea typeface="+mn-ea"/>
          <a:cs typeface="+mn-cs"/>
        </a:defRPr>
      </a:lvl7pPr>
      <a:lvl8pPr marL="2496363" algn="l" defTabSz="713247" rtl="0" eaLnBrk="1" latinLnBrk="0" hangingPunct="1">
        <a:defRPr sz="1400" kern="1200">
          <a:solidFill>
            <a:schemeClr val="tx1"/>
          </a:solidFill>
          <a:latin typeface="+mn-lt"/>
          <a:ea typeface="+mn-ea"/>
          <a:cs typeface="+mn-cs"/>
        </a:defRPr>
      </a:lvl8pPr>
      <a:lvl9pPr marL="2852986" algn="l" defTabSz="71324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27000"/>
          </a:srgb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196579"/>
            <a:ext cx="9144000" cy="3810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194778"/>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27000"/>
            <a:ext cx="8229600" cy="10425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479326"/>
            <a:ext cx="8229600" cy="3854674"/>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5397499"/>
            <a:ext cx="2133600" cy="22860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8/20/2014</a:t>
            </a:fld>
            <a:endParaRPr lang="en-US" dirty="0"/>
          </a:p>
        </p:txBody>
      </p:sp>
      <p:sp>
        <p:nvSpPr>
          <p:cNvPr id="5" name="Footer Placeholder 4"/>
          <p:cNvSpPr>
            <a:spLocks noGrp="1"/>
          </p:cNvSpPr>
          <p:nvPr>
            <p:ph type="ftr" sz="quarter" idx="3"/>
          </p:nvPr>
        </p:nvSpPr>
        <p:spPr>
          <a:xfrm>
            <a:off x="2640597" y="5397499"/>
            <a:ext cx="5507719" cy="22860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5397499"/>
            <a:ext cx="733864" cy="22860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2.xml"/><Relationship Id="rId4" Type="http://schemas.openxmlformats.org/officeDocument/2006/relationships/image" Target="http://us.cdn2.123rf.com/168nwm/milinz/milinz1105/milinz110500001/9481736-cartoon-character-blinky-writing-with-big-blue-pen-vector-illustration.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3Q6JY1_h1Uo&amp;feature=relmfu" TargetMode="External"/><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2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24.png"/><Relationship Id="rId4" Type="http://schemas.openxmlformats.org/officeDocument/2006/relationships/hyperlink" Target="http://www.youtube.com/watch?v=GnbRAy5wG9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20.jpeg"/><Relationship Id="rId4" Type="http://schemas.openxmlformats.org/officeDocument/2006/relationships/hyperlink" Target="http://www.youtube.com/watch?v=KJmPJ8E7Kk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27.png"/><Relationship Id="rId4" Type="http://schemas.openxmlformats.org/officeDocument/2006/relationships/hyperlink" Target="http://www.youtube.com/watch?v=vBI0K1WUEZ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29.png"/><Relationship Id="rId4" Type="http://schemas.openxmlformats.org/officeDocument/2006/relationships/hyperlink" Target="http://www.youtube.com/watch?v=2TASeH7gBf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hyperlink" Target="http://www.youtube.com/watch?v=nzTumiRqe9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image" Target="../media/image27.png"/><Relationship Id="rId5" Type="http://schemas.openxmlformats.org/officeDocument/2006/relationships/image" Target="../media/image33.jpeg"/><Relationship Id="rId4" Type="http://schemas.openxmlformats.org/officeDocument/2006/relationships/hyperlink" Target="http://www.youtube.com/watch?v=EfMk2fsow_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youtube.com/watch?v=ED1_EJm35J0" TargetMode="External"/><Relationship Id="rId1" Type="http://schemas.openxmlformats.org/officeDocument/2006/relationships/slideLayout" Target="../slideLayouts/slideLayout4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29.png"/><Relationship Id="rId4" Type="http://schemas.openxmlformats.org/officeDocument/2006/relationships/hyperlink" Target="http://www.youtube.com/watch?v=3zyww3Bf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0.wmf"/></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DIpDNB1z6I"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20.jpeg"/><Relationship Id="rId4" Type="http://schemas.openxmlformats.org/officeDocument/2006/relationships/hyperlink" Target="http://www.youtube.com/watch?v=I9XarOkBz1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idx="4294967295"/>
          </p:nvPr>
        </p:nvSpPr>
        <p:spPr/>
        <p:txBody>
          <a:bodyPr>
            <a:normAutofit fontScale="90000"/>
          </a:bodyPr>
          <a:lstStyle/>
          <a:p>
            <a:pPr eaLnBrk="1" hangingPunct="1"/>
            <a:r>
              <a:rPr lang="en-GB" sz="6600" b="1" smtClean="0">
                <a:latin typeface="Comic Sans MS" pitchFamily="66" charset="0"/>
              </a:rPr>
              <a:t>Lesson Starter</a:t>
            </a:r>
          </a:p>
        </p:txBody>
      </p:sp>
      <p:sp>
        <p:nvSpPr>
          <p:cNvPr id="2051" name="Content Placeholder 4"/>
          <p:cNvSpPr>
            <a:spLocks noGrp="1"/>
          </p:cNvSpPr>
          <p:nvPr>
            <p:ph idx="4294967295"/>
          </p:nvPr>
        </p:nvSpPr>
        <p:spPr/>
        <p:txBody>
          <a:bodyPr/>
          <a:lstStyle/>
          <a:p>
            <a:pPr eaLnBrk="1" hangingPunct="1">
              <a:lnSpc>
                <a:spcPct val="90000"/>
              </a:lnSpc>
            </a:pPr>
            <a:endParaRPr lang="en-US" sz="3700" smtClean="0">
              <a:latin typeface="Comic Sans MS" pitchFamily="66" charset="0"/>
            </a:endParaRPr>
          </a:p>
        </p:txBody>
      </p:sp>
      <p:pic>
        <p:nvPicPr>
          <p:cNvPr id="2053" name="Picture 24" descr="Working_Together_Teamwork_Puzzle_Conce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4177771"/>
            <a:ext cx="1584325" cy="13202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il_fi" descr="http://us.cdn2.123rf.com/168nwm/milinz/milinz1105/milinz110500001/9481736-cartoon-character-blinky-writing-with-big-blue-pen-vector-illustration.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1138" y="4476750"/>
            <a:ext cx="1295400" cy="101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74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wipe(down)">
                                      <p:cBhvr>
                                        <p:cTn id="17" dur="500"/>
                                        <p:tgtEl>
                                          <p:spTgt spid="2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nodePh="1">
                                  <p:stCondLst>
                                    <p:cond delay="0"/>
                                  </p:stCondLst>
                                  <p:endCondLst>
                                    <p:cond evt="begin" delay="0">
                                      <p:tn val="20"/>
                                    </p:cond>
                                  </p:end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wipe(down)">
                                      <p:cBhvr>
                                        <p:cTn id="2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93675"/>
            <a:ext cx="3816350" cy="719609"/>
          </a:xfrm>
        </p:spPr>
        <p:txBody>
          <a:bodyPr/>
          <a:lstStyle/>
          <a:p>
            <a:pPr eaLnBrk="1" hangingPunct="1">
              <a:defRPr/>
            </a:pPr>
            <a:r>
              <a:rPr lang="en-GB" sz="2400" dirty="0" smtClean="0">
                <a:latin typeface="Comic Sans MS" pitchFamily="66" charset="0"/>
              </a:rPr>
              <a:t>A War </a:t>
            </a:r>
            <a:r>
              <a:rPr lang="en-GB" sz="2400" dirty="0">
                <a:latin typeface="Comic Sans MS" pitchFamily="66" charset="0"/>
              </a:rPr>
              <a:t>P</a:t>
            </a:r>
            <a:r>
              <a:rPr lang="en-GB" sz="2400" dirty="0" smtClean="0">
                <a:latin typeface="Comic Sans MS" pitchFamily="66" charset="0"/>
              </a:rPr>
              <a:t>resident?</a:t>
            </a:r>
            <a:endParaRPr lang="en-GB" sz="2400" dirty="0">
              <a:latin typeface="Comic Sans MS" pitchFamily="66" charset="0"/>
            </a:endParaRPr>
          </a:p>
        </p:txBody>
      </p:sp>
      <p:sp>
        <p:nvSpPr>
          <p:cNvPr id="33795" name="TextBox 2"/>
          <p:cNvSpPr txBox="1">
            <a:spLocks noChangeArrowheads="1"/>
          </p:cNvSpPr>
          <p:nvPr/>
        </p:nvSpPr>
        <p:spPr bwMode="auto">
          <a:xfrm>
            <a:off x="3707904" y="1076706"/>
            <a:ext cx="532859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GB" sz="1400" dirty="0">
              <a:latin typeface="Comic Sans MS" pitchFamily="66" charset="0"/>
            </a:endParaRPr>
          </a:p>
          <a:p>
            <a:pPr eaLnBrk="1" hangingPunct="1"/>
            <a:r>
              <a:rPr lang="en-GB" sz="1400" dirty="0">
                <a:latin typeface="Comic Sans MS" pitchFamily="66" charset="0"/>
              </a:rPr>
              <a:t>D</a:t>
            </a:r>
            <a:r>
              <a:rPr lang="en-GB" sz="1400" dirty="0" smtClean="0">
                <a:latin typeface="Comic Sans MS" pitchFamily="66" charset="0"/>
              </a:rPr>
              <a:t>espite </a:t>
            </a:r>
            <a:r>
              <a:rPr lang="en-GB" sz="1400" dirty="0">
                <a:latin typeface="Comic Sans MS" pitchFamily="66" charset="0"/>
              </a:rPr>
              <a:t>a change in tone from the Bush presidency, Obama has, arguably, been one of the most aggressive Presidents of recent times.</a:t>
            </a:r>
          </a:p>
          <a:p>
            <a:pPr eaLnBrk="1" hangingPunct="1"/>
            <a:endParaRPr lang="en-GB" sz="1400" dirty="0">
              <a:latin typeface="Comic Sans MS" pitchFamily="66" charset="0"/>
            </a:endParaRPr>
          </a:p>
          <a:p>
            <a:pPr eaLnBrk="1" hangingPunct="1"/>
            <a:r>
              <a:rPr lang="en-GB" sz="1400" dirty="0">
                <a:latin typeface="Comic Sans MS" pitchFamily="66" charset="0"/>
              </a:rPr>
              <a:t>President helped overthrow Colonel </a:t>
            </a:r>
            <a:r>
              <a:rPr lang="en-GB" sz="1400" dirty="0" err="1">
                <a:latin typeface="Comic Sans MS" pitchFamily="66" charset="0"/>
              </a:rPr>
              <a:t>Qadaffi</a:t>
            </a:r>
            <a:r>
              <a:rPr lang="en-GB" sz="1400" dirty="0">
                <a:latin typeface="Comic Sans MS" pitchFamily="66" charset="0"/>
              </a:rPr>
              <a:t> in Libya. </a:t>
            </a:r>
          </a:p>
          <a:p>
            <a:pPr eaLnBrk="1" hangingPunct="1"/>
            <a:endParaRPr lang="en-GB" sz="1400" dirty="0">
              <a:latin typeface="Comic Sans MS" pitchFamily="66" charset="0"/>
            </a:endParaRPr>
          </a:p>
          <a:p>
            <a:pPr eaLnBrk="1" hangingPunct="1"/>
            <a:r>
              <a:rPr lang="en-GB" sz="1400" dirty="0">
                <a:latin typeface="Comic Sans MS" pitchFamily="66" charset="0"/>
              </a:rPr>
              <a:t>He has ordered more than 250 drone attacks in Pakistan.</a:t>
            </a:r>
          </a:p>
          <a:p>
            <a:pPr eaLnBrk="1" hangingPunct="1"/>
            <a:endParaRPr lang="en-GB" sz="1400" dirty="0">
              <a:latin typeface="Comic Sans MS" pitchFamily="66" charset="0"/>
            </a:endParaRPr>
          </a:p>
          <a:p>
            <a:pPr eaLnBrk="1" hangingPunct="1"/>
            <a:r>
              <a:rPr lang="en-GB" sz="1400" dirty="0">
                <a:latin typeface="Comic Sans MS" pitchFamily="66" charset="0"/>
              </a:rPr>
              <a:t>He has authorized a threefold increase in the number of American troops in Afghanistan. </a:t>
            </a:r>
          </a:p>
          <a:p>
            <a:pPr eaLnBrk="1" hangingPunct="1"/>
            <a:endParaRPr lang="en-GB" sz="1400" dirty="0">
              <a:latin typeface="Comic Sans MS" pitchFamily="66" charset="0"/>
            </a:endParaRPr>
          </a:p>
          <a:p>
            <a:pPr eaLnBrk="1" hangingPunct="1"/>
            <a:r>
              <a:rPr lang="en-GB" sz="1400" dirty="0">
                <a:latin typeface="Comic Sans MS" pitchFamily="66" charset="0"/>
              </a:rPr>
              <a:t>He became the first president to authorize the assassination of a United States citizen, Anwar al-</a:t>
            </a:r>
            <a:r>
              <a:rPr lang="en-GB" sz="1400" dirty="0" err="1">
                <a:latin typeface="Comic Sans MS" pitchFamily="66" charset="0"/>
              </a:rPr>
              <a:t>Awlaki</a:t>
            </a:r>
            <a:r>
              <a:rPr lang="en-GB" sz="1400" dirty="0">
                <a:latin typeface="Comic Sans MS" pitchFamily="66" charset="0"/>
              </a:rPr>
              <a:t>, (who was born in New Mexico and played an operational role in Al Qaeda, and was killed in an American drone strike in Yemen). </a:t>
            </a:r>
          </a:p>
          <a:p>
            <a:pPr eaLnBrk="1" hangingPunct="1"/>
            <a:endParaRPr lang="en-GB" sz="1400" dirty="0">
              <a:latin typeface="Comic Sans MS" pitchFamily="66" charset="0"/>
            </a:endParaRPr>
          </a:p>
          <a:p>
            <a:pPr eaLnBrk="1" hangingPunct="1"/>
            <a:r>
              <a:rPr lang="en-GB" sz="1400" dirty="0">
                <a:latin typeface="Comic Sans MS" pitchFamily="66" charset="0"/>
              </a:rPr>
              <a:t>President Obama ordered and oversaw the Navy SEAL raid that killed Osama bin Laden.</a:t>
            </a:r>
          </a:p>
        </p:txBody>
      </p:sp>
      <p:sp>
        <p:nvSpPr>
          <p:cNvPr id="33796" name="TextBox 3"/>
          <p:cNvSpPr txBox="1">
            <a:spLocks noChangeArrowheads="1"/>
          </p:cNvSpPr>
          <p:nvPr/>
        </p:nvSpPr>
        <p:spPr bwMode="auto">
          <a:xfrm>
            <a:off x="4644008" y="5262944"/>
            <a:ext cx="2232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600" dirty="0">
                <a:latin typeface="+mn-lt"/>
                <a:hlinkClick r:id="rId3"/>
              </a:rPr>
              <a:t>Bin Laden Dead</a:t>
            </a:r>
            <a:endParaRPr lang="en-GB" sz="1600" dirty="0">
              <a:latin typeface="+mn-lt"/>
            </a:endParaRPr>
          </a:p>
        </p:txBody>
      </p:sp>
      <p:pic>
        <p:nvPicPr>
          <p:cNvPr id="33797" name="Picture 14" descr="youtub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0644" y="5262944"/>
            <a:ext cx="6429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417341"/>
            <a:ext cx="3487738" cy="405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265113"/>
            <a:ext cx="6983412" cy="720725"/>
          </a:xfrm>
        </p:spPr>
        <p:txBody>
          <a:bodyPr/>
          <a:lstStyle/>
          <a:p>
            <a:pPr defTabSz="712085" eaLnBrk="1" hangingPunct="1">
              <a:defRPr/>
            </a:pPr>
            <a:r>
              <a:rPr lang="en-GB" sz="2800" dirty="0" smtClean="0">
                <a:latin typeface="Comic Sans MS" pitchFamily="66" charset="0"/>
              </a:rPr>
              <a:t>Iraq</a:t>
            </a:r>
          </a:p>
        </p:txBody>
      </p:sp>
      <p:sp>
        <p:nvSpPr>
          <p:cNvPr id="34819" name="Rectangle 3"/>
          <p:cNvSpPr>
            <a:spLocks noChangeArrowheads="1"/>
          </p:cNvSpPr>
          <p:nvPr/>
        </p:nvSpPr>
        <p:spPr bwMode="auto">
          <a:xfrm>
            <a:off x="4007909" y="1507410"/>
            <a:ext cx="4572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dirty="0">
                <a:latin typeface="Comic Sans MS" pitchFamily="66" charset="0"/>
              </a:rPr>
              <a:t>On June 29, 2009, U.S. troops formally withdrew from Baghdad and other Iraqi cities, in accordance with former U.S. President George W. Bush's security pact with Iraq known as the Status of Forces Agreement. U.S. troops left Iraq on Dec. 31, 2011.</a:t>
            </a:r>
          </a:p>
          <a:p>
            <a:r>
              <a:rPr lang="en-GB" sz="1200" dirty="0">
                <a:latin typeface="Comic Sans MS" pitchFamily="66" charset="0"/>
              </a:rPr>
              <a:t>The operation has cost Washington nearly $1 trillion (£643bn).</a:t>
            </a:r>
          </a:p>
          <a:p>
            <a:endParaRPr lang="en-GB" sz="1200" dirty="0">
              <a:latin typeface="Comic Sans MS" pitchFamily="66" charset="0"/>
            </a:endParaRPr>
          </a:p>
          <a:p>
            <a:r>
              <a:rPr lang="en-GB" sz="1200" dirty="0">
                <a:latin typeface="Comic Sans MS" pitchFamily="66" charset="0"/>
              </a:rPr>
              <a:t>The war in Iraq succeeded in overthrowing, and executing, former President Saddam Hussein. But no weapons of mass destruction were ever found.</a:t>
            </a:r>
          </a:p>
          <a:p>
            <a:endParaRPr lang="en-GB" sz="1200" dirty="0">
              <a:latin typeface="Comic Sans MS" pitchFamily="66" charset="0"/>
            </a:endParaRPr>
          </a:p>
          <a:p>
            <a:r>
              <a:rPr lang="en-GB" sz="1200" dirty="0">
                <a:latin typeface="Comic Sans MS" pitchFamily="66" charset="0"/>
              </a:rPr>
              <a:t>An estimated 4,000 US troops were killed and anything between 100,000 – 600,000 Iraqi civilians. </a:t>
            </a:r>
          </a:p>
          <a:p>
            <a:endParaRPr lang="en-GB" sz="1200" dirty="0">
              <a:latin typeface="Comic Sans MS" pitchFamily="66" charset="0"/>
            </a:endParaRPr>
          </a:p>
          <a:p>
            <a:r>
              <a:rPr lang="en-GB" sz="1200" dirty="0">
                <a:latin typeface="Comic Sans MS" pitchFamily="66" charset="0"/>
              </a:rPr>
              <a:t>Iraq now has it’s own democratically elected Government. </a:t>
            </a:r>
          </a:p>
          <a:p>
            <a:endParaRPr lang="en-GB" sz="1200" dirty="0">
              <a:latin typeface="Comic Sans MS" pitchFamily="66" charset="0"/>
            </a:endParaRPr>
          </a:p>
          <a:p>
            <a:r>
              <a:rPr lang="en-GB" sz="1200" dirty="0">
                <a:latin typeface="Comic Sans MS" pitchFamily="66" charset="0"/>
              </a:rPr>
              <a:t>But, is the US, and the UK for that matter, still seen as the great enemy by Muslims in the middle east?</a:t>
            </a:r>
          </a:p>
        </p:txBody>
      </p:sp>
      <p:pic>
        <p:nvPicPr>
          <p:cNvPr id="34820" name="Picture 5" descr="http://informedvoters.files.wordpress.com/2008/03/iraq-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33364"/>
            <a:ext cx="32940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6"/>
          <p:cNvSpPr txBox="1">
            <a:spLocks noChangeArrowheads="1"/>
          </p:cNvSpPr>
          <p:nvPr/>
        </p:nvSpPr>
        <p:spPr bwMode="auto">
          <a:xfrm>
            <a:off x="1043608" y="5065791"/>
            <a:ext cx="287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smtClean="0">
                <a:latin typeface="+mn-lt"/>
                <a:hlinkClick r:id="rId4"/>
              </a:rPr>
              <a:t>Withdrawal</a:t>
            </a:r>
            <a:endParaRPr lang="en-GB" sz="1400" dirty="0">
              <a:latin typeface="+mn-lt"/>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51" y="5036247"/>
            <a:ext cx="606541" cy="3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0675" y="265113"/>
            <a:ext cx="7275513" cy="792162"/>
          </a:xfrm>
        </p:spPr>
        <p:txBody>
          <a:bodyPr/>
          <a:lstStyle/>
          <a:p>
            <a:pPr defTabSz="712085" eaLnBrk="1" hangingPunct="1">
              <a:defRPr/>
            </a:pPr>
            <a:r>
              <a:rPr lang="en-GB" sz="2800" dirty="0" smtClean="0">
                <a:latin typeface="Comic Sans MS" pitchFamily="66" charset="0"/>
              </a:rPr>
              <a:t>Afghanistan</a:t>
            </a:r>
          </a:p>
        </p:txBody>
      </p:sp>
      <p:pic>
        <p:nvPicPr>
          <p:cNvPr id="35843" name="Picture 5" descr="Taliban-fighters-attending-fu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4975"/>
            <a:ext cx="293211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3563938" y="1704975"/>
            <a:ext cx="43211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200" dirty="0">
                <a:latin typeface="Comic Sans MS" pitchFamily="66" charset="0"/>
              </a:rPr>
              <a:t>In June 2010, the Afghanistan conflict surpassed Vietnam as the longest war in US history. More than 2,000 US troops have been killed and more than 17,000 have been injured. The war is costing the US around $2 billion per week. </a:t>
            </a:r>
          </a:p>
          <a:p>
            <a:pPr eaLnBrk="1" hangingPunct="1"/>
            <a:endParaRPr lang="en-GB" sz="1200" dirty="0">
              <a:latin typeface="Comic Sans MS" pitchFamily="66" charset="0"/>
            </a:endParaRPr>
          </a:p>
          <a:p>
            <a:pPr eaLnBrk="1" hangingPunct="1"/>
            <a:r>
              <a:rPr lang="en-GB" sz="1200" dirty="0">
                <a:latin typeface="Comic Sans MS" pitchFamily="66" charset="0"/>
              </a:rPr>
              <a:t>American forces in Afghanistan have fallen to 68,000, from a peak of 100,000 in mid-2011. President Obama, has promised that a “steady pace” of withdrawal will continue until, by the end of 2014, only about 20,000 trainers and special forces personnel </a:t>
            </a:r>
            <a:r>
              <a:rPr lang="en-GB" sz="1200" dirty="0" smtClean="0">
                <a:latin typeface="Comic Sans MS" pitchFamily="66" charset="0"/>
              </a:rPr>
              <a:t>will be </a:t>
            </a:r>
            <a:r>
              <a:rPr lang="en-GB" sz="1200" dirty="0">
                <a:latin typeface="Comic Sans MS" pitchFamily="66" charset="0"/>
              </a:rPr>
              <a:t>left.</a:t>
            </a:r>
          </a:p>
          <a:p>
            <a:pPr eaLnBrk="1" hangingPunct="1"/>
            <a:endParaRPr lang="en-GB" sz="1200" dirty="0">
              <a:latin typeface="Comic Sans MS" pitchFamily="66" charset="0"/>
            </a:endParaRPr>
          </a:p>
          <a:p>
            <a:pPr eaLnBrk="1" hangingPunct="1"/>
            <a:r>
              <a:rPr lang="en-GB" sz="1200" dirty="0">
                <a:latin typeface="Comic Sans MS" pitchFamily="66" charset="0"/>
              </a:rPr>
              <a:t>The US publicly states that the Taliban have been beaten back and that afghan forces will be able to hold the ground once US forces leave. Others are not so sure. They believe that America, like so many other countries before, has given up on Afghanistan and is looking for a dignified way out.</a:t>
            </a:r>
          </a:p>
        </p:txBody>
      </p:sp>
      <p:sp>
        <p:nvSpPr>
          <p:cNvPr id="35845" name="TextBox 1"/>
          <p:cNvSpPr txBox="1">
            <a:spLocks noChangeArrowheads="1"/>
          </p:cNvSpPr>
          <p:nvPr/>
        </p:nvSpPr>
        <p:spPr bwMode="auto">
          <a:xfrm>
            <a:off x="1187450" y="4903788"/>
            <a:ext cx="360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smtClean="0">
                <a:latin typeface="+mn-lt"/>
                <a:hlinkClick r:id="rId4"/>
              </a:rPr>
              <a:t>International troops withdraw</a:t>
            </a:r>
            <a:endParaRPr lang="en-GB" sz="1400" dirty="0">
              <a:latin typeface="+mn-lt"/>
            </a:endParaRPr>
          </a:p>
        </p:txBody>
      </p:sp>
      <p:pic>
        <p:nvPicPr>
          <p:cNvPr id="35846" name="Picture 6" descr="youtub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843463"/>
            <a:ext cx="72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311150"/>
            <a:ext cx="7416800" cy="746125"/>
          </a:xfrm>
        </p:spPr>
        <p:txBody>
          <a:bodyPr/>
          <a:lstStyle/>
          <a:p>
            <a:pPr defTabSz="712085" eaLnBrk="1" hangingPunct="1">
              <a:defRPr/>
            </a:pPr>
            <a:r>
              <a:rPr lang="en-GB" sz="2800" dirty="0" smtClean="0">
                <a:latin typeface="Comic Sans MS" pitchFamily="66" charset="0"/>
              </a:rPr>
              <a:t>Iran</a:t>
            </a:r>
          </a:p>
        </p:txBody>
      </p:sp>
      <p:sp>
        <p:nvSpPr>
          <p:cNvPr id="2" name="Rectangle 1"/>
          <p:cNvSpPr/>
          <p:nvPr/>
        </p:nvSpPr>
        <p:spPr>
          <a:xfrm>
            <a:off x="107505" y="1543294"/>
            <a:ext cx="4608512" cy="3293209"/>
          </a:xfrm>
          <a:prstGeom prst="rect">
            <a:avLst/>
          </a:prstGeom>
        </p:spPr>
        <p:txBody>
          <a:bodyPr wrap="square">
            <a:spAutoFit/>
          </a:bodyPr>
          <a:lstStyle/>
          <a:p>
            <a:r>
              <a:rPr lang="en-GB" sz="1600" dirty="0" smtClean="0">
                <a:latin typeface="Comic Sans MS" pitchFamily="66" charset="0"/>
              </a:rPr>
              <a:t>New </a:t>
            </a:r>
            <a:r>
              <a:rPr lang="en-GB" sz="1600" dirty="0">
                <a:latin typeface="Comic Sans MS" pitchFamily="66" charset="0"/>
              </a:rPr>
              <a:t>I</a:t>
            </a:r>
            <a:r>
              <a:rPr lang="en-GB" sz="1600" dirty="0" smtClean="0">
                <a:latin typeface="Comic Sans MS" pitchFamily="66" charset="0"/>
              </a:rPr>
              <a:t>ranian President </a:t>
            </a:r>
            <a:r>
              <a:rPr lang="en-GB" sz="1600" dirty="0">
                <a:latin typeface="Comic Sans MS" pitchFamily="66" charset="0"/>
              </a:rPr>
              <a:t>Hassan </a:t>
            </a:r>
            <a:r>
              <a:rPr lang="en-GB" sz="1600" dirty="0" err="1" smtClean="0">
                <a:latin typeface="Comic Sans MS" pitchFamily="66" charset="0"/>
              </a:rPr>
              <a:t>Rouhani</a:t>
            </a:r>
            <a:r>
              <a:rPr lang="en-GB" sz="1600" dirty="0" smtClean="0">
                <a:latin typeface="Comic Sans MS" pitchFamily="66" charset="0"/>
              </a:rPr>
              <a:t> </a:t>
            </a:r>
          </a:p>
          <a:p>
            <a:r>
              <a:rPr lang="en-GB" sz="1600" dirty="0" smtClean="0">
                <a:latin typeface="Comic Sans MS" pitchFamily="66" charset="0"/>
              </a:rPr>
              <a:t>(educated at Glasgow Caledonian University) has sought to improve US/Iran relations. He has opened negotiations with Obama on </a:t>
            </a:r>
            <a:r>
              <a:rPr lang="en-GB" sz="1600" dirty="0">
                <a:latin typeface="Comic Sans MS" pitchFamily="66" charset="0"/>
              </a:rPr>
              <a:t>I</a:t>
            </a:r>
            <a:r>
              <a:rPr lang="en-GB" sz="1600" dirty="0" smtClean="0">
                <a:latin typeface="Comic Sans MS" pitchFamily="66" charset="0"/>
              </a:rPr>
              <a:t>ran’s nuclear development programme which the US has always believed involved developing nuclear weaponry rather than just energy.</a:t>
            </a:r>
          </a:p>
          <a:p>
            <a:endParaRPr lang="en-GB" sz="1600" dirty="0">
              <a:latin typeface="Comic Sans MS" pitchFamily="66" charset="0"/>
            </a:endParaRPr>
          </a:p>
          <a:p>
            <a:r>
              <a:rPr lang="en-GB" sz="1600" dirty="0" smtClean="0">
                <a:latin typeface="Comic Sans MS" pitchFamily="66" charset="0"/>
              </a:rPr>
              <a:t>The UN Security Council big 5, plus </a:t>
            </a:r>
            <a:r>
              <a:rPr lang="en-GB" sz="1600" dirty="0">
                <a:latin typeface="Comic Sans MS" pitchFamily="66" charset="0"/>
              </a:rPr>
              <a:t>G</a:t>
            </a:r>
            <a:r>
              <a:rPr lang="en-GB" sz="1600" dirty="0" smtClean="0">
                <a:latin typeface="Comic Sans MS" pitchFamily="66" charset="0"/>
              </a:rPr>
              <a:t>ermany, has asked Iran </a:t>
            </a:r>
            <a:r>
              <a:rPr lang="en-GB" sz="1600" dirty="0">
                <a:latin typeface="Comic Sans MS" pitchFamily="66" charset="0"/>
              </a:rPr>
              <a:t>to halt production and stockpiling of uranium enriched to 20% - a step away from achieving a nuclear weapons capability</a:t>
            </a:r>
            <a:r>
              <a:rPr lang="en-GB" sz="1600" dirty="0" smtClean="0">
                <a:latin typeface="Comic Sans MS" pitchFamily="66" charset="0"/>
              </a:rPr>
              <a:t>. Iran has agreed.</a:t>
            </a:r>
            <a:endParaRPr lang="en-GB" sz="1600"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43294"/>
            <a:ext cx="3761978" cy="304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3608" y="5161756"/>
            <a:ext cx="2923749" cy="338554"/>
          </a:xfrm>
          <a:prstGeom prst="rect">
            <a:avLst/>
          </a:prstGeom>
          <a:noFill/>
        </p:spPr>
        <p:txBody>
          <a:bodyPr wrap="none" rtlCol="0">
            <a:spAutoFit/>
          </a:bodyPr>
          <a:lstStyle/>
          <a:p>
            <a:r>
              <a:rPr lang="en-GB" sz="1600" dirty="0" smtClean="0">
                <a:latin typeface="+mn-lt"/>
                <a:hlinkClick r:id="rId4"/>
              </a:rPr>
              <a:t>President Hassan </a:t>
            </a:r>
            <a:r>
              <a:rPr lang="en-GB" sz="1600" dirty="0" err="1" smtClean="0">
                <a:latin typeface="+mn-lt"/>
                <a:hlinkClick r:id="rId4"/>
              </a:rPr>
              <a:t>Rouhani</a:t>
            </a:r>
            <a:r>
              <a:rPr lang="en-GB" sz="1600" dirty="0" smtClean="0">
                <a:latin typeface="+mn-lt"/>
                <a:hlinkClick r:id="rId4"/>
              </a:rPr>
              <a:t> at UN</a:t>
            </a:r>
            <a:endParaRPr lang="en-GB" sz="1600" dirty="0">
              <a:latin typeface="+mn-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135185"/>
            <a:ext cx="7254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08" y="193204"/>
            <a:ext cx="3646488" cy="647700"/>
          </a:xfrm>
        </p:spPr>
        <p:txBody>
          <a:bodyPr/>
          <a:lstStyle/>
          <a:p>
            <a:pPr eaLnBrk="1" hangingPunct="1">
              <a:defRPr/>
            </a:pPr>
            <a:r>
              <a:rPr lang="en-GB" sz="2800" dirty="0">
                <a:latin typeface="Comic Sans MS" pitchFamily="66" charset="0"/>
              </a:rPr>
              <a:t>P</a:t>
            </a:r>
            <a:r>
              <a:rPr lang="en-GB" sz="2800" dirty="0" smtClean="0">
                <a:latin typeface="Comic Sans MS" pitchFamily="66" charset="0"/>
              </a:rPr>
              <a:t>akistan</a:t>
            </a:r>
            <a:endParaRPr lang="en-GB" sz="2800" dirty="0">
              <a:latin typeface="Comic Sans MS" pitchFamily="66" charset="0"/>
            </a:endParaRPr>
          </a:p>
        </p:txBody>
      </p:sp>
      <p:sp>
        <p:nvSpPr>
          <p:cNvPr id="37891" name="TextBox 2"/>
          <p:cNvSpPr txBox="1">
            <a:spLocks noChangeArrowheads="1"/>
          </p:cNvSpPr>
          <p:nvPr/>
        </p:nvSpPr>
        <p:spPr bwMode="auto">
          <a:xfrm>
            <a:off x="5148064" y="1493838"/>
            <a:ext cx="35290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600" dirty="0">
                <a:latin typeface="Comic Sans MS" pitchFamily="66" charset="0"/>
              </a:rPr>
              <a:t>In the campaign against Al-Qaeda, CIA-controlled Predators and Reapers have been bombing tribal areas since June 2004. Pakistan now opposes these strikes and maintains that the drone attacks are against international law. The US claims that  the drone attacks are legitimate acts of self defence against Al-Qaeda.</a:t>
            </a:r>
          </a:p>
          <a:p>
            <a:pPr eaLnBrk="1" hangingPunct="1"/>
            <a:endParaRPr lang="en-GB" sz="1600" dirty="0">
              <a:latin typeface="Comic Sans MS" pitchFamily="66" charset="0"/>
            </a:endParaRPr>
          </a:p>
          <a:p>
            <a:pPr eaLnBrk="1" hangingPunct="1"/>
            <a:r>
              <a:rPr lang="en-GB" sz="1600" dirty="0">
                <a:latin typeface="Comic Sans MS" pitchFamily="66" charset="0"/>
              </a:rPr>
              <a:t>No-one questions that there have been civilian casualties of these unmanned killing machines. Pakistan claims the figures are into the hundreds, the US claims much less. </a:t>
            </a:r>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52" y="1777380"/>
            <a:ext cx="45370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TextBox 3"/>
          <p:cNvSpPr txBox="1">
            <a:spLocks noChangeArrowheads="1"/>
          </p:cNvSpPr>
          <p:nvPr/>
        </p:nvSpPr>
        <p:spPr bwMode="auto">
          <a:xfrm>
            <a:off x="1187624" y="5187951"/>
            <a:ext cx="295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600" dirty="0">
                <a:latin typeface="+mn-lt"/>
                <a:hlinkClick r:id="rId4"/>
              </a:rPr>
              <a:t>Obama defends drone attacks</a:t>
            </a:r>
            <a:endParaRPr lang="en-GB" sz="1600" dirty="0">
              <a:latin typeface="+mn-lt"/>
            </a:endParaRPr>
          </a:p>
        </p:txBody>
      </p:sp>
      <p:pic>
        <p:nvPicPr>
          <p:cNvPr id="3789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54" y="5160963"/>
            <a:ext cx="7254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09575"/>
            <a:ext cx="2073275" cy="696913"/>
          </a:xfrm>
        </p:spPr>
        <p:txBody>
          <a:bodyPr/>
          <a:lstStyle/>
          <a:p>
            <a:pPr eaLnBrk="1" hangingPunct="1">
              <a:defRPr/>
            </a:pPr>
            <a:r>
              <a:rPr lang="en-GB" sz="2800" dirty="0">
                <a:latin typeface="Comic Sans MS" pitchFamily="66" charset="0"/>
              </a:rPr>
              <a:t>S</a:t>
            </a:r>
            <a:r>
              <a:rPr lang="en-GB" sz="2800" dirty="0" smtClean="0">
                <a:latin typeface="Comic Sans MS" pitchFamily="66" charset="0"/>
              </a:rPr>
              <a:t>yria</a:t>
            </a:r>
            <a:endParaRPr lang="en-GB" sz="2800" dirty="0">
              <a:latin typeface="Comic Sans MS" pitchFamily="66" charset="0"/>
            </a:endParaRPr>
          </a:p>
        </p:txBody>
      </p:sp>
      <p:pic>
        <p:nvPicPr>
          <p:cNvPr id="389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0"/>
            <a:ext cx="5284788" cy="48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0" y="1201316"/>
            <a:ext cx="367240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latin typeface="Comic Sans MS" pitchFamily="66" charset="0"/>
              </a:rPr>
              <a:t>The US, like the UK, opposes the regime of Bashar al-Assad and supports the rebel fighters, The Free Syrian Army. </a:t>
            </a:r>
          </a:p>
          <a:p>
            <a:pPr eaLnBrk="1" hangingPunct="1"/>
            <a:endParaRPr lang="en-GB" sz="1400" dirty="0">
              <a:latin typeface="Comic Sans MS" pitchFamily="66" charset="0"/>
            </a:endParaRPr>
          </a:p>
          <a:p>
            <a:pPr eaLnBrk="1" hangingPunct="1"/>
            <a:r>
              <a:rPr lang="en-GB" sz="1400" dirty="0">
                <a:latin typeface="Comic Sans MS" pitchFamily="66" charset="0"/>
              </a:rPr>
              <a:t>The US, like the UK, has not directly sent arms to the but has provided some $25 million in non-lethal aid to the rebels, funding such things as communications equipment. </a:t>
            </a:r>
          </a:p>
          <a:p>
            <a:pPr eaLnBrk="1" hangingPunct="1"/>
            <a:endParaRPr lang="en-GB" sz="1400" dirty="0">
              <a:latin typeface="Comic Sans MS" pitchFamily="66" charset="0"/>
            </a:endParaRPr>
          </a:p>
          <a:p>
            <a:pPr eaLnBrk="1" hangingPunct="1"/>
            <a:r>
              <a:rPr lang="en-GB" sz="1400" dirty="0">
                <a:latin typeface="Comic Sans MS" pitchFamily="66" charset="0"/>
              </a:rPr>
              <a:t>It has also committed $76 million in humanitarian aid</a:t>
            </a:r>
            <a:r>
              <a:rPr lang="en-GB" sz="1400" dirty="0" smtClean="0">
                <a:latin typeface="Comic Sans MS" pitchFamily="66" charset="0"/>
              </a:rPr>
              <a:t>.</a:t>
            </a:r>
          </a:p>
          <a:p>
            <a:pPr eaLnBrk="1" hangingPunct="1"/>
            <a:endParaRPr lang="en-GB" sz="1400" dirty="0">
              <a:latin typeface="Comic Sans MS" pitchFamily="66" charset="0"/>
            </a:endParaRPr>
          </a:p>
          <a:p>
            <a:pPr eaLnBrk="1" hangingPunct="1"/>
            <a:r>
              <a:rPr lang="en-GB" sz="1400" dirty="0" smtClean="0">
                <a:latin typeface="Comic Sans MS" pitchFamily="66" charset="0"/>
              </a:rPr>
              <a:t>Obama was keen to militarily strike Syria in August 2013 as a result of Assad’s alleged use of chemical weapons. But opposition in the UK (Prime Minister David Cameron lost a House of Commons vote) and a </a:t>
            </a:r>
            <a:r>
              <a:rPr lang="en-GB" sz="1400" dirty="0">
                <a:latin typeface="Comic Sans MS" pitchFamily="66" charset="0"/>
              </a:rPr>
              <a:t>R</a:t>
            </a:r>
            <a:r>
              <a:rPr lang="en-GB" sz="1400" dirty="0" smtClean="0">
                <a:latin typeface="Comic Sans MS" pitchFamily="66" charset="0"/>
              </a:rPr>
              <a:t>ussian compromise forced Obama to back off.</a:t>
            </a:r>
            <a:endParaRPr lang="en-GB" sz="1400" dirty="0">
              <a:latin typeface="Comic Sans MS" pitchFamily="66" charset="0"/>
            </a:endParaRPr>
          </a:p>
        </p:txBody>
      </p:sp>
      <p:sp>
        <p:nvSpPr>
          <p:cNvPr id="3" name="TextBox 2"/>
          <p:cNvSpPr txBox="1"/>
          <p:nvPr/>
        </p:nvSpPr>
        <p:spPr>
          <a:xfrm>
            <a:off x="6624228" y="5121176"/>
            <a:ext cx="2376264" cy="369332"/>
          </a:xfrm>
          <a:prstGeom prst="rect">
            <a:avLst/>
          </a:prstGeom>
          <a:noFill/>
        </p:spPr>
        <p:txBody>
          <a:bodyPr wrap="square" rtlCol="0">
            <a:spAutoFit/>
          </a:bodyPr>
          <a:lstStyle/>
          <a:p>
            <a:r>
              <a:rPr lang="en-GB" dirty="0" smtClean="0">
                <a:latin typeface="+mn-lt"/>
                <a:hlinkClick r:id="rId4"/>
              </a:rPr>
              <a:t>Obama and Syria</a:t>
            </a:r>
            <a:endParaRPr lang="en-GB" dirty="0">
              <a:latin typeface="+mn-l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5171634"/>
            <a:ext cx="6334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336550"/>
            <a:ext cx="7416800" cy="792163"/>
          </a:xfrm>
        </p:spPr>
        <p:txBody>
          <a:bodyPr/>
          <a:lstStyle/>
          <a:p>
            <a:pPr defTabSz="712085" eaLnBrk="1" hangingPunct="1">
              <a:defRPr/>
            </a:pPr>
            <a:r>
              <a:rPr lang="en-GB" sz="2800" dirty="0" smtClean="0">
                <a:latin typeface="Comic Sans MS" pitchFamily="66" charset="0"/>
              </a:rPr>
              <a:t>Russia</a:t>
            </a:r>
          </a:p>
        </p:txBody>
      </p:sp>
      <p:pic>
        <p:nvPicPr>
          <p:cNvPr id="39939" name="Picture 7" descr="img69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04728"/>
            <a:ext cx="23304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10"/>
          <p:cNvSpPr txBox="1">
            <a:spLocks noChangeArrowheads="1"/>
          </p:cNvSpPr>
          <p:nvPr/>
        </p:nvSpPr>
        <p:spPr bwMode="auto">
          <a:xfrm>
            <a:off x="123465" y="3578225"/>
            <a:ext cx="903649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200" dirty="0">
                <a:latin typeface="Comic Sans MS" pitchFamily="66" charset="0"/>
              </a:rPr>
              <a:t>Russia signed the New Start arms limitation treaty with President Obama in April 2010, signalling a more harmonious relationship between Washington and Moscow. </a:t>
            </a:r>
          </a:p>
          <a:p>
            <a:pPr eaLnBrk="1" hangingPunct="1"/>
            <a:endParaRPr lang="en-GB" sz="1200" dirty="0">
              <a:latin typeface="Comic Sans MS" pitchFamily="66" charset="0"/>
            </a:endParaRPr>
          </a:p>
          <a:p>
            <a:pPr eaLnBrk="1" hangingPunct="1"/>
            <a:r>
              <a:rPr lang="en-GB" sz="1200" dirty="0">
                <a:latin typeface="Comic Sans MS" pitchFamily="66" charset="0"/>
              </a:rPr>
              <a:t>But, Russia remains concerned about NATO plans to build a new missile defence system in Romania. </a:t>
            </a:r>
          </a:p>
          <a:p>
            <a:pPr eaLnBrk="1" hangingPunct="1"/>
            <a:endParaRPr lang="en-GB" sz="1200" dirty="0">
              <a:latin typeface="Comic Sans MS" pitchFamily="66" charset="0"/>
            </a:endParaRPr>
          </a:p>
          <a:p>
            <a:pPr eaLnBrk="1" hangingPunct="1"/>
            <a:r>
              <a:rPr lang="en-GB" sz="1200" dirty="0">
                <a:latin typeface="Comic Sans MS" pitchFamily="66" charset="0"/>
              </a:rPr>
              <a:t>There have been comments within Russia that it may withdraw from New Start treaty, possibly even moving its missile forces closer to NATO borders should NATO press ahead with its defence system.</a:t>
            </a:r>
          </a:p>
          <a:p>
            <a:pPr eaLnBrk="1" hangingPunct="1"/>
            <a:endParaRPr lang="en-GB" sz="1200" dirty="0">
              <a:latin typeface="Comic Sans MS" pitchFamily="66" charset="0"/>
            </a:endParaRPr>
          </a:p>
          <a:p>
            <a:pPr eaLnBrk="1" hangingPunct="1"/>
            <a:r>
              <a:rPr lang="en-GB" sz="1200" dirty="0">
                <a:latin typeface="Comic Sans MS" pitchFamily="66" charset="0"/>
              </a:rPr>
              <a:t>Relations between the US and Russia, as shown by Russia’s UN support for President Assad in Syria, remain lukewarm</a:t>
            </a:r>
            <a:r>
              <a:rPr lang="en-GB" sz="1200" dirty="0" smtClean="0">
                <a:latin typeface="Comic Sans MS" pitchFamily="66" charset="0"/>
              </a:rPr>
              <a:t>.</a:t>
            </a:r>
            <a:endParaRPr lang="en-GB" sz="1200" dirty="0">
              <a:solidFill>
                <a:schemeClr val="bg1"/>
              </a:solidFill>
              <a:latin typeface="Comic Sans MS" pitchFamily="66" charset="0"/>
            </a:endParaRPr>
          </a:p>
          <a:p>
            <a:pPr eaLnBrk="1" hangingPunct="1"/>
            <a:endParaRPr lang="en-GB" sz="1200" dirty="0">
              <a:solidFill>
                <a:schemeClr val="bg1"/>
              </a:solidFill>
              <a:latin typeface="+mn-lt"/>
            </a:endParaRPr>
          </a:p>
          <a:p>
            <a:pPr eaLnBrk="1" hangingPunct="1"/>
            <a:r>
              <a:rPr lang="en-GB" sz="1200" dirty="0" smtClean="0">
                <a:latin typeface="+mn-lt"/>
                <a:hlinkClick r:id="rId4"/>
              </a:rPr>
              <a:t>Putin letter to New York Times, 2013</a:t>
            </a:r>
            <a:endParaRPr lang="en-GB" sz="1200" dirty="0">
              <a:latin typeface="+mn-lt"/>
            </a:endParaRPr>
          </a:p>
        </p:txBody>
      </p:sp>
      <p:pic>
        <p:nvPicPr>
          <p:cNvPr id="3994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304727"/>
            <a:ext cx="5111750" cy="20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987" y="5357546"/>
            <a:ext cx="638870" cy="32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6550"/>
            <a:ext cx="4654550" cy="720725"/>
          </a:xfrm>
        </p:spPr>
        <p:txBody>
          <a:bodyPr/>
          <a:lstStyle/>
          <a:p>
            <a:pPr>
              <a:defRPr/>
            </a:pPr>
            <a:r>
              <a:rPr lang="en-GB" sz="2800" dirty="0" smtClean="0">
                <a:latin typeface="Comic Sans MS" pitchFamily="66" charset="0"/>
              </a:rPr>
              <a:t>Asia-pacific</a:t>
            </a:r>
            <a:endParaRPr lang="en-GB" sz="2800" dirty="0">
              <a:latin typeface="Comic Sans MS" pitchFamily="66" charset="0"/>
            </a:endParaRPr>
          </a:p>
        </p:txBody>
      </p:sp>
      <p:sp>
        <p:nvSpPr>
          <p:cNvPr id="40963" name="TextBox 2"/>
          <p:cNvSpPr txBox="1">
            <a:spLocks noChangeArrowheads="1"/>
          </p:cNvSpPr>
          <p:nvPr/>
        </p:nvSpPr>
        <p:spPr bwMode="auto">
          <a:xfrm>
            <a:off x="522288" y="3505200"/>
            <a:ext cx="47513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i="1" dirty="0">
                <a:latin typeface="Comic Sans MS" pitchFamily="66" charset="0"/>
              </a:rPr>
              <a:t>"With most of the world's nuclear powers and some half of humanity, Asia will largely define whether the century ahead will be marked by conflict or co-operation, needless suffering or human progress”</a:t>
            </a:r>
          </a:p>
          <a:p>
            <a:pPr eaLnBrk="1" hangingPunct="1"/>
            <a:endParaRPr lang="en-GB" sz="1400" dirty="0">
              <a:latin typeface="Comic Sans MS" pitchFamily="66" charset="0"/>
            </a:endParaRPr>
          </a:p>
          <a:p>
            <a:pPr eaLnBrk="1" hangingPunct="1"/>
            <a:r>
              <a:rPr lang="en-GB" sz="1400" dirty="0">
                <a:latin typeface="Comic Sans MS" pitchFamily="66" charset="0"/>
              </a:rPr>
              <a:t>President Obama</a:t>
            </a:r>
          </a:p>
        </p:txBody>
      </p:sp>
      <p:sp>
        <p:nvSpPr>
          <p:cNvPr id="40964" name="TextBox 3"/>
          <p:cNvSpPr txBox="1">
            <a:spLocks noChangeArrowheads="1"/>
          </p:cNvSpPr>
          <p:nvPr/>
        </p:nvSpPr>
        <p:spPr bwMode="auto">
          <a:xfrm>
            <a:off x="6588125" y="1268296"/>
            <a:ext cx="23763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latin typeface="Comic Sans MS" pitchFamily="66" charset="0"/>
              </a:rPr>
              <a:t>The Asia-Pacific region is now a "top priority" of US security policy.</a:t>
            </a:r>
          </a:p>
          <a:p>
            <a:pPr eaLnBrk="1" hangingPunct="1"/>
            <a:endParaRPr lang="en-GB" sz="1400" dirty="0">
              <a:latin typeface="Comic Sans MS" pitchFamily="66" charset="0"/>
            </a:endParaRPr>
          </a:p>
          <a:p>
            <a:pPr eaLnBrk="1" hangingPunct="1"/>
            <a:r>
              <a:rPr lang="en-GB" sz="1400" dirty="0">
                <a:latin typeface="Comic Sans MS" pitchFamily="66" charset="0"/>
              </a:rPr>
              <a:t>The US plans to station a full US Marine task force in Australia by 2016.</a:t>
            </a:r>
          </a:p>
          <a:p>
            <a:pPr eaLnBrk="1" hangingPunct="1"/>
            <a:endParaRPr lang="en-GB" sz="1400" dirty="0">
              <a:latin typeface="Comic Sans MS" pitchFamily="66" charset="0"/>
            </a:endParaRPr>
          </a:p>
          <a:p>
            <a:pPr eaLnBrk="1" hangingPunct="1"/>
            <a:r>
              <a:rPr lang="en-GB" sz="1400" dirty="0">
                <a:latin typeface="Comic Sans MS" pitchFamily="66" charset="0"/>
              </a:rPr>
              <a:t>The measure will eventually see 2,500 US personnel based in the north of the country.</a:t>
            </a:r>
          </a:p>
          <a:p>
            <a:pPr eaLnBrk="1" hangingPunct="1"/>
            <a:endParaRPr lang="en-GB" sz="1400" dirty="0">
              <a:latin typeface="Comic Sans MS" pitchFamily="66" charset="0"/>
            </a:endParaRPr>
          </a:p>
          <a:p>
            <a:pPr eaLnBrk="1" hangingPunct="1"/>
            <a:r>
              <a:rPr lang="en-GB" sz="1400" dirty="0">
                <a:latin typeface="Comic Sans MS" pitchFamily="66" charset="0"/>
              </a:rPr>
              <a:t>The move is undoubtedly to challenge China, which is striving to be the main power in the region.</a:t>
            </a:r>
          </a:p>
        </p:txBody>
      </p:sp>
      <p:sp>
        <p:nvSpPr>
          <p:cNvPr id="40965" name="TextBox 4"/>
          <p:cNvSpPr txBox="1">
            <a:spLocks noChangeArrowheads="1"/>
          </p:cNvSpPr>
          <p:nvPr/>
        </p:nvSpPr>
        <p:spPr bwMode="auto">
          <a:xfrm>
            <a:off x="1547664" y="5063930"/>
            <a:ext cx="1818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latin typeface="+mn-lt"/>
                <a:hlinkClick r:id="rId2"/>
              </a:rPr>
              <a:t>US Troops to Australia</a:t>
            </a:r>
            <a:endParaRPr lang="en-GB" sz="1400" dirty="0">
              <a:latin typeface="+mn-lt"/>
            </a:endParaRPr>
          </a:p>
        </p:txBody>
      </p:sp>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20" y="5035356"/>
            <a:ext cx="7254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350" y="1273175"/>
            <a:ext cx="465137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5212"/>
            <a:ext cx="7993063" cy="647700"/>
          </a:xfrm>
        </p:spPr>
        <p:txBody>
          <a:bodyPr/>
          <a:lstStyle/>
          <a:p>
            <a:pPr eaLnBrk="1" hangingPunct="1">
              <a:defRPr/>
            </a:pPr>
            <a:r>
              <a:rPr lang="en-GB" sz="2800" dirty="0" smtClean="0">
                <a:latin typeface="Comic Sans MS" pitchFamily="66" charset="0"/>
              </a:rPr>
              <a:t>Al-Qaeda: Down but not out</a:t>
            </a:r>
            <a:endParaRPr lang="en-GB" sz="2800" dirty="0">
              <a:latin typeface="Comic Sans MS" pitchFamily="66" charset="0"/>
            </a:endParaRPr>
          </a:p>
        </p:txBody>
      </p:sp>
      <p:sp>
        <p:nvSpPr>
          <p:cNvPr id="41987" name="TextBox 2"/>
          <p:cNvSpPr txBox="1">
            <a:spLocks noChangeArrowheads="1"/>
          </p:cNvSpPr>
          <p:nvPr/>
        </p:nvSpPr>
        <p:spPr bwMode="auto">
          <a:xfrm>
            <a:off x="4716463" y="1651000"/>
            <a:ext cx="3311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200" dirty="0">
                <a:latin typeface="Comic Sans MS" pitchFamily="66" charset="0"/>
              </a:rPr>
              <a:t>Al-Qaeda has been severely weakened by the US.</a:t>
            </a:r>
          </a:p>
          <a:p>
            <a:pPr eaLnBrk="1" hangingPunct="1"/>
            <a:endParaRPr lang="en-GB" sz="1200" dirty="0">
              <a:latin typeface="Comic Sans MS" pitchFamily="66" charset="0"/>
            </a:endParaRPr>
          </a:p>
          <a:p>
            <a:pPr eaLnBrk="1" hangingPunct="1"/>
            <a:r>
              <a:rPr lang="en-GB" sz="1200" dirty="0">
                <a:latin typeface="Comic Sans MS" pitchFamily="66" charset="0"/>
              </a:rPr>
              <a:t>Bin Laden is dead and so are many of its other leaders.</a:t>
            </a:r>
          </a:p>
          <a:p>
            <a:pPr eaLnBrk="1" hangingPunct="1"/>
            <a:endParaRPr lang="en-GB" sz="1200" dirty="0">
              <a:latin typeface="Comic Sans MS" pitchFamily="66" charset="0"/>
            </a:endParaRPr>
          </a:p>
          <a:p>
            <a:pPr eaLnBrk="1" hangingPunct="1"/>
            <a:r>
              <a:rPr lang="en-GB" sz="1200" dirty="0">
                <a:latin typeface="Comic Sans MS" pitchFamily="66" charset="0"/>
              </a:rPr>
              <a:t>But the organisation itself is not dead. It is now a looser network of subsidiaries, but still has individuals and organisations capable of lethal attacks.</a:t>
            </a:r>
          </a:p>
          <a:p>
            <a:pPr eaLnBrk="1" hangingPunct="1"/>
            <a:endParaRPr lang="en-GB" sz="1200" dirty="0">
              <a:latin typeface="Comic Sans MS" pitchFamily="66" charset="0"/>
            </a:endParaRPr>
          </a:p>
          <a:p>
            <a:pPr eaLnBrk="1" hangingPunct="1"/>
            <a:r>
              <a:rPr lang="en-GB" sz="1200" dirty="0">
                <a:latin typeface="Comic Sans MS" pitchFamily="66" charset="0"/>
              </a:rPr>
              <a:t>The constant menace of a bomb attack on a plane or suicide attack on a café will be with us for some time.</a:t>
            </a:r>
          </a:p>
        </p:txBody>
      </p:sp>
      <p:pic>
        <p:nvPicPr>
          <p:cNvPr id="41988" name="Picture 2" descr="http://img.ibtimes.com/www/data/images/full/2011/05/06/95109-glimpse-of-al-qaeda-attacks-across-the-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633538"/>
            <a:ext cx="39195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2"/>
          <p:cNvSpPr txBox="1">
            <a:spLocks noChangeArrowheads="1"/>
          </p:cNvSpPr>
          <p:nvPr/>
        </p:nvSpPr>
        <p:spPr bwMode="auto">
          <a:xfrm>
            <a:off x="1547813" y="494506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dirty="0">
                <a:latin typeface="+mn-lt"/>
                <a:hlinkClick r:id="rId4"/>
              </a:rPr>
              <a:t>Al-Qaeda </a:t>
            </a:r>
            <a:r>
              <a:rPr lang="en-GB" dirty="0" smtClean="0">
                <a:latin typeface="+mn-lt"/>
                <a:hlinkClick r:id="rId4"/>
              </a:rPr>
              <a:t>still at large</a:t>
            </a:r>
            <a:endParaRPr lang="en-GB" dirty="0">
              <a:latin typeface="Arial" charset="0"/>
            </a:endParaRPr>
          </a:p>
        </p:txBody>
      </p:sp>
      <p:pic>
        <p:nvPicPr>
          <p:cNvPr id="419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911725"/>
            <a:ext cx="7254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20650"/>
            <a:ext cx="6842125" cy="512763"/>
          </a:xfrm>
        </p:spPr>
        <p:txBody>
          <a:bodyPr>
            <a:noAutofit/>
          </a:bodyPr>
          <a:lstStyle/>
          <a:p>
            <a:pPr defTabSz="712085" eaLnBrk="1" hangingPunct="1">
              <a:defRPr/>
            </a:pPr>
            <a:r>
              <a:rPr lang="en-GB" sz="2800" dirty="0" smtClean="0">
                <a:latin typeface="Comic Sans MS" pitchFamily="66" charset="0"/>
              </a:rPr>
              <a:t>Still number one?</a:t>
            </a:r>
          </a:p>
        </p:txBody>
      </p:sp>
      <p:sp>
        <p:nvSpPr>
          <p:cNvPr id="43011" name="Text Box 9"/>
          <p:cNvSpPr txBox="1">
            <a:spLocks noChangeArrowheads="1"/>
          </p:cNvSpPr>
          <p:nvPr/>
        </p:nvSpPr>
        <p:spPr bwMode="auto">
          <a:xfrm>
            <a:off x="201613" y="1417638"/>
            <a:ext cx="4608512"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i="1" dirty="0">
                <a:latin typeface="Comic Sans MS" pitchFamily="66" charset="0"/>
              </a:rPr>
              <a:t>“For globalism to work, America can’t be afraid to act like the almighty superpower that it is.…</a:t>
            </a:r>
          </a:p>
          <a:p>
            <a:pPr eaLnBrk="1" hangingPunct="1"/>
            <a:endParaRPr lang="en-GB" sz="1400" i="1" dirty="0">
              <a:latin typeface="Comic Sans MS" pitchFamily="66" charset="0"/>
            </a:endParaRPr>
          </a:p>
          <a:p>
            <a:pPr eaLnBrk="1" hangingPunct="1"/>
            <a:r>
              <a:rPr lang="en-GB" sz="1400" i="1" dirty="0">
                <a:latin typeface="Comic Sans MS" pitchFamily="66" charset="0"/>
              </a:rPr>
              <a:t>The hidden hand of the market will never work without a hidden fist—McDonald’s cannot flourish without McDonnell Douglas, the designer of the F-15. </a:t>
            </a:r>
          </a:p>
          <a:p>
            <a:pPr eaLnBrk="1" hangingPunct="1"/>
            <a:endParaRPr lang="en-GB" sz="1400" i="1" dirty="0">
              <a:latin typeface="Comic Sans MS" pitchFamily="66" charset="0"/>
            </a:endParaRPr>
          </a:p>
          <a:p>
            <a:pPr eaLnBrk="1" hangingPunct="1"/>
            <a:r>
              <a:rPr lang="en-GB" sz="1400" i="1" dirty="0">
                <a:latin typeface="Comic Sans MS" pitchFamily="66" charset="0"/>
              </a:rPr>
              <a:t>And the hidden fist that keeps the world safe for Silicon Valley’s technologies is called the United States Army, Air Force, Navy and Marine Corps”. </a:t>
            </a:r>
          </a:p>
          <a:p>
            <a:pPr eaLnBrk="1" hangingPunct="1"/>
            <a:endParaRPr lang="en-GB" sz="1200" dirty="0">
              <a:latin typeface="Comic Sans MS" pitchFamily="66" charset="0"/>
            </a:endParaRPr>
          </a:p>
          <a:p>
            <a:pPr eaLnBrk="1" hangingPunct="1"/>
            <a:r>
              <a:rPr lang="en-GB" sz="1200" b="1" dirty="0">
                <a:latin typeface="Comic Sans MS" pitchFamily="66" charset="0"/>
              </a:rPr>
              <a:t>Thomas Friedman, What the World Needs Now, </a:t>
            </a:r>
          </a:p>
          <a:p>
            <a:pPr eaLnBrk="1" hangingPunct="1"/>
            <a:endParaRPr lang="en-GB" sz="1200" b="1" dirty="0">
              <a:latin typeface="Comic Sans MS" pitchFamily="66" charset="0"/>
            </a:endParaRPr>
          </a:p>
          <a:p>
            <a:pPr eaLnBrk="1" hangingPunct="1"/>
            <a:r>
              <a:rPr lang="en-GB" sz="1200" b="1" dirty="0">
                <a:latin typeface="Comic Sans MS" pitchFamily="66" charset="0"/>
              </a:rPr>
              <a:t>New York Times, March 28, 1999 </a:t>
            </a:r>
          </a:p>
        </p:txBody>
      </p:sp>
      <p:pic>
        <p:nvPicPr>
          <p:cNvPr id="43012" name="Picture 2" descr="http://images.newstatesman.com/covers/thisissue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344613"/>
            <a:ext cx="28575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457200" y="190500"/>
            <a:ext cx="6324600" cy="952500"/>
          </a:xfrm>
          <a:prstGeom prst="rect">
            <a:avLst/>
          </a:prstGeom>
        </p:spPr>
        <p:txBody>
          <a:bodyPr wrap="none" fromWordArt="1">
            <a:prstTxWarp prst="textPlain">
              <a:avLst>
                <a:gd name="adj" fmla="val 50000"/>
              </a:avLst>
            </a:prstTxWarp>
          </a:bodyPr>
          <a:lstStyle/>
          <a:p>
            <a:endParaRPr lang="en-GB" sz="3600" kern="10">
              <a:ln w="12700">
                <a:solidFill>
                  <a:srgbClr val="3333CC"/>
                </a:solidFill>
                <a:round/>
                <a:headEnd/>
                <a:tailEnd/>
              </a:ln>
              <a:latin typeface="Comic Sans MS"/>
            </a:endParaRPr>
          </a:p>
        </p:txBody>
      </p:sp>
      <p:pic>
        <p:nvPicPr>
          <p:cNvPr id="307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7013576" y="4056063"/>
            <a:ext cx="19542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6"/>
          <p:cNvSpPr txBox="1">
            <a:spLocks noChangeArrowheads="1"/>
          </p:cNvSpPr>
          <p:nvPr/>
        </p:nvSpPr>
        <p:spPr bwMode="auto">
          <a:xfrm>
            <a:off x="395288" y="216958"/>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GB" sz="6000" b="1" dirty="0">
                <a:solidFill>
                  <a:srgbClr val="FFFF00"/>
                </a:solidFill>
              </a:rPr>
              <a:t>What will  I learn? </a:t>
            </a:r>
          </a:p>
        </p:txBody>
      </p:sp>
      <p:sp>
        <p:nvSpPr>
          <p:cNvPr id="3077" name="Text Box 6"/>
          <p:cNvSpPr>
            <a:spLocks noGrp="1" noChangeArrowheads="1"/>
          </p:cNvSpPr>
          <p:nvPr>
            <p:ph idx="4294967295"/>
          </p:nvPr>
        </p:nvSpPr>
        <p:spPr>
          <a:xfrm>
            <a:off x="107950" y="1099344"/>
            <a:ext cx="8928100" cy="451908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r>
              <a:rPr lang="en-GB" altLang="en-GB" dirty="0" smtClean="0">
                <a:latin typeface="Comic Sans MS" pitchFamily="66" charset="0"/>
              </a:rPr>
              <a:t>To </a:t>
            </a:r>
            <a:r>
              <a:rPr lang="en-GB" altLang="en-GB" b="1" dirty="0" smtClean="0">
                <a:solidFill>
                  <a:srgbClr val="FF6699"/>
                </a:solidFill>
                <a:latin typeface="Comic Sans MS" pitchFamily="66" charset="0"/>
              </a:rPr>
              <a:t>describe</a:t>
            </a:r>
            <a:r>
              <a:rPr lang="en-GB" altLang="en-GB" dirty="0" smtClean="0">
                <a:solidFill>
                  <a:srgbClr val="FF66FF"/>
                </a:solidFill>
                <a:latin typeface="Comic Sans MS" pitchFamily="66" charset="0"/>
              </a:rPr>
              <a:t> </a:t>
            </a:r>
            <a:r>
              <a:rPr lang="en-GB" altLang="en-GB" dirty="0" smtClean="0">
                <a:latin typeface="Comic Sans MS" pitchFamily="66" charset="0"/>
              </a:rPr>
              <a:t>the </a:t>
            </a:r>
            <a:r>
              <a:rPr lang="en-GB" dirty="0">
                <a:latin typeface="Comic Sans MS" pitchFamily="66" charset="0"/>
              </a:rPr>
              <a:t>international influence the USA </a:t>
            </a:r>
            <a:r>
              <a:rPr lang="en-GB" dirty="0" smtClean="0">
                <a:latin typeface="Comic Sans MS" pitchFamily="66" charset="0"/>
              </a:rPr>
              <a:t>has</a:t>
            </a:r>
            <a:endParaRPr lang="en-GB" altLang="en-GB" dirty="0" smtClean="0">
              <a:latin typeface="Comic Sans MS" pitchFamily="66" charset="0"/>
            </a:endParaRPr>
          </a:p>
          <a:p>
            <a:r>
              <a:rPr lang="en-GB" dirty="0" smtClean="0">
                <a:latin typeface="Comic Sans MS" pitchFamily="66" charset="0"/>
              </a:rPr>
              <a:t>To </a:t>
            </a:r>
            <a:r>
              <a:rPr lang="en-GB" altLang="en-GB" b="1" dirty="0" smtClean="0">
                <a:solidFill>
                  <a:srgbClr val="FF6699"/>
                </a:solidFill>
                <a:latin typeface="Comic Sans MS" pitchFamily="66" charset="0"/>
              </a:rPr>
              <a:t>examine</a:t>
            </a:r>
            <a:r>
              <a:rPr lang="en-GB" dirty="0" smtClean="0">
                <a:latin typeface="Comic Sans MS" pitchFamily="66" charset="0"/>
              </a:rPr>
              <a:t> </a:t>
            </a:r>
            <a:r>
              <a:rPr lang="en-GB" dirty="0" smtClean="0">
                <a:latin typeface="Comic Sans MS" pitchFamily="66" charset="0"/>
              </a:rPr>
              <a:t>US foreign policy</a:t>
            </a:r>
          </a:p>
          <a:p>
            <a:r>
              <a:rPr lang="en-GB" dirty="0">
                <a:latin typeface="Comic Sans MS" pitchFamily="66" charset="0"/>
              </a:rPr>
              <a:t>To </a:t>
            </a:r>
            <a:r>
              <a:rPr lang="en-GB" altLang="en-GB" b="1" dirty="0" smtClean="0">
                <a:solidFill>
                  <a:srgbClr val="FF6699"/>
                </a:solidFill>
                <a:latin typeface="Comic Sans MS" pitchFamily="66" charset="0"/>
              </a:rPr>
              <a:t>identify</a:t>
            </a:r>
            <a:r>
              <a:rPr lang="en-GB" dirty="0" smtClean="0">
                <a:latin typeface="Comic Sans MS" pitchFamily="66" charset="0"/>
              </a:rPr>
              <a:t> examples of US intervention around the world</a:t>
            </a:r>
            <a:endParaRPr lang="en-GB" dirty="0">
              <a:latin typeface="Comic Sans MS" pitchFamily="66" charset="0"/>
            </a:endParaRPr>
          </a:p>
          <a:p>
            <a:endParaRPr lang="en-GB" dirty="0">
              <a:latin typeface="Comic Sans MS" pitchFamily="66" charset="0"/>
            </a:endParaRPr>
          </a:p>
        </p:txBody>
      </p:sp>
      <p:pic>
        <p:nvPicPr>
          <p:cNvPr id="3078" name="Picture 7" descr="MC900383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650" y="160073"/>
            <a:ext cx="863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9396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wipe(down)">
                                      <p:cBhvr>
                                        <p:cTn id="12" dur="500"/>
                                        <p:tgtEl>
                                          <p:spTgt spid="30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7">
                                            <p:txEl>
                                              <p:pRg st="1" end="1"/>
                                            </p:txEl>
                                          </p:spTgt>
                                        </p:tgtEl>
                                        <p:attrNameLst>
                                          <p:attrName>style.visibility</p:attrName>
                                        </p:attrNameLst>
                                      </p:cBhvr>
                                      <p:to>
                                        <p:strVal val="visible"/>
                                      </p:to>
                                    </p:set>
                                    <p:animEffect transition="in" filter="wipe(down)">
                                      <p:cBhvr>
                                        <p:cTn id="17" dur="500"/>
                                        <p:tgtEl>
                                          <p:spTgt spid="30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7">
                                            <p:txEl>
                                              <p:pRg st="2" end="2"/>
                                            </p:txEl>
                                          </p:spTgt>
                                        </p:tgtEl>
                                        <p:attrNameLst>
                                          <p:attrName>style.visibility</p:attrName>
                                        </p:attrNameLst>
                                      </p:cBhvr>
                                      <p:to>
                                        <p:strVal val="visible"/>
                                      </p:to>
                                    </p:set>
                                    <p:animEffect transition="in" filter="wipe(down)">
                                      <p:cBhvr>
                                        <p:cTn id="22" dur="500"/>
                                        <p:tgtEl>
                                          <p:spTgt spid="30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50825" y="337345"/>
            <a:ext cx="72009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r>
              <a:rPr lang="en-GB" sz="6600" b="1" dirty="0">
                <a:solidFill>
                  <a:srgbClr val="FFFF00"/>
                </a:solidFill>
              </a:rPr>
              <a:t>Success Criteria </a:t>
            </a:r>
            <a:endParaRPr lang="en-GB" b="1" dirty="0">
              <a:solidFill>
                <a:srgbClr val="FFFF00"/>
              </a:solidFill>
            </a:endParaRPr>
          </a:p>
        </p:txBody>
      </p:sp>
      <p:sp>
        <p:nvSpPr>
          <p:cNvPr id="4099" name="Content Placeholder 5"/>
          <p:cNvSpPr>
            <a:spLocks noGrp="1"/>
          </p:cNvSpPr>
          <p:nvPr>
            <p:ph idx="4294967295"/>
          </p:nvPr>
        </p:nvSpPr>
        <p:spPr>
          <a:xfrm>
            <a:off x="250825" y="1357312"/>
            <a:ext cx="8497888" cy="3624792"/>
          </a:xfrm>
        </p:spPr>
        <p:txBody>
          <a:bodyPr/>
          <a:lstStyle/>
          <a:p>
            <a:r>
              <a:rPr lang="en-GB" altLang="en-GB" b="1" dirty="0" smtClean="0">
                <a:solidFill>
                  <a:srgbClr val="FF6699"/>
                </a:solidFill>
                <a:latin typeface="Comic Sans MS" pitchFamily="66" charset="0"/>
              </a:rPr>
              <a:t>Describe</a:t>
            </a:r>
            <a:r>
              <a:rPr lang="en-GB" altLang="en-GB" dirty="0" smtClean="0">
                <a:solidFill>
                  <a:srgbClr val="FF66FF"/>
                </a:solidFill>
                <a:latin typeface="Comic Sans MS" pitchFamily="66" charset="0"/>
              </a:rPr>
              <a:t> </a:t>
            </a:r>
            <a:r>
              <a:rPr lang="en-GB" altLang="en-GB" dirty="0">
                <a:latin typeface="Comic Sans MS" pitchFamily="66" charset="0"/>
              </a:rPr>
              <a:t>the </a:t>
            </a:r>
            <a:r>
              <a:rPr lang="en-GB" dirty="0">
                <a:latin typeface="Comic Sans MS" pitchFamily="66" charset="0"/>
              </a:rPr>
              <a:t>international influence the USA has</a:t>
            </a:r>
            <a:endParaRPr lang="en-GB" altLang="en-GB" dirty="0">
              <a:latin typeface="Comic Sans MS" pitchFamily="66" charset="0"/>
            </a:endParaRPr>
          </a:p>
          <a:p>
            <a:r>
              <a:rPr lang="en-GB" b="1" dirty="0" smtClean="0">
                <a:solidFill>
                  <a:srgbClr val="FF6699"/>
                </a:solidFill>
                <a:latin typeface="Comic Sans MS" pitchFamily="66" charset="0"/>
              </a:rPr>
              <a:t>E</a:t>
            </a:r>
            <a:r>
              <a:rPr lang="en-GB" altLang="en-GB" b="1" dirty="0" smtClean="0">
                <a:solidFill>
                  <a:srgbClr val="FF6699"/>
                </a:solidFill>
                <a:latin typeface="Comic Sans MS" pitchFamily="66" charset="0"/>
              </a:rPr>
              <a:t>xamine</a:t>
            </a:r>
            <a:r>
              <a:rPr lang="en-GB" dirty="0" smtClean="0">
                <a:latin typeface="Comic Sans MS" pitchFamily="66" charset="0"/>
              </a:rPr>
              <a:t> </a:t>
            </a:r>
            <a:r>
              <a:rPr lang="en-GB" dirty="0">
                <a:latin typeface="Comic Sans MS" pitchFamily="66" charset="0"/>
              </a:rPr>
              <a:t>US foreign policy</a:t>
            </a:r>
          </a:p>
          <a:p>
            <a:r>
              <a:rPr lang="en-GB" b="1" dirty="0" smtClean="0">
                <a:solidFill>
                  <a:srgbClr val="FF6699"/>
                </a:solidFill>
                <a:latin typeface="Comic Sans MS" pitchFamily="66" charset="0"/>
              </a:rPr>
              <a:t>I</a:t>
            </a:r>
            <a:r>
              <a:rPr lang="en-GB" altLang="en-GB" b="1" dirty="0" smtClean="0">
                <a:solidFill>
                  <a:srgbClr val="FF6699"/>
                </a:solidFill>
                <a:latin typeface="Comic Sans MS" pitchFamily="66" charset="0"/>
              </a:rPr>
              <a:t>dentify</a:t>
            </a:r>
            <a:r>
              <a:rPr lang="en-GB" dirty="0" smtClean="0">
                <a:latin typeface="Comic Sans MS" pitchFamily="66" charset="0"/>
              </a:rPr>
              <a:t> </a:t>
            </a:r>
            <a:r>
              <a:rPr lang="en-GB" dirty="0">
                <a:latin typeface="Comic Sans MS" pitchFamily="66" charset="0"/>
              </a:rPr>
              <a:t>examples of US intervention around the world</a:t>
            </a:r>
            <a:endParaRPr lang="en-GB" dirty="0">
              <a:latin typeface="Comic Sans MS" pitchFamily="66" charset="0"/>
            </a:endParaRP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412038" y="238125"/>
            <a:ext cx="19542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0264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down)">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down)">
                                      <p:cBhvr>
                                        <p:cTn id="17" dur="5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down)">
                                      <p:cBhvr>
                                        <p:cTn id="22"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50825" y="337345"/>
            <a:ext cx="72009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r>
              <a:rPr lang="en-GB" sz="6600" b="1" dirty="0">
                <a:solidFill>
                  <a:srgbClr val="FFFF00"/>
                </a:solidFill>
              </a:rPr>
              <a:t>Success Criteria </a:t>
            </a:r>
            <a:endParaRPr lang="en-GB" b="1" dirty="0">
              <a:solidFill>
                <a:srgbClr val="FFFF00"/>
              </a:solidFill>
            </a:endParaRPr>
          </a:p>
        </p:txBody>
      </p:sp>
      <p:sp>
        <p:nvSpPr>
          <p:cNvPr id="4099" name="Content Placeholder 5"/>
          <p:cNvSpPr>
            <a:spLocks noGrp="1"/>
          </p:cNvSpPr>
          <p:nvPr>
            <p:ph idx="4294967295"/>
          </p:nvPr>
        </p:nvSpPr>
        <p:spPr>
          <a:xfrm>
            <a:off x="250825" y="1357312"/>
            <a:ext cx="8497888" cy="3624792"/>
          </a:xfrm>
        </p:spPr>
        <p:txBody>
          <a:bodyPr/>
          <a:lstStyle/>
          <a:p>
            <a:r>
              <a:rPr lang="en-GB" altLang="en-GB" b="1" dirty="0" smtClean="0">
                <a:solidFill>
                  <a:srgbClr val="FF6699"/>
                </a:solidFill>
                <a:latin typeface="Comic Sans MS" pitchFamily="66" charset="0"/>
              </a:rPr>
              <a:t>Describe</a:t>
            </a:r>
            <a:r>
              <a:rPr lang="en-GB" altLang="en-GB" dirty="0" smtClean="0">
                <a:solidFill>
                  <a:srgbClr val="FF66FF"/>
                </a:solidFill>
                <a:latin typeface="Comic Sans MS" pitchFamily="66" charset="0"/>
              </a:rPr>
              <a:t> </a:t>
            </a:r>
            <a:r>
              <a:rPr lang="en-GB" altLang="en-GB" dirty="0">
                <a:latin typeface="Comic Sans MS" pitchFamily="66" charset="0"/>
              </a:rPr>
              <a:t>the </a:t>
            </a:r>
            <a:r>
              <a:rPr lang="en-GB" dirty="0">
                <a:latin typeface="Comic Sans MS" pitchFamily="66" charset="0"/>
              </a:rPr>
              <a:t>international influence the USA has</a:t>
            </a:r>
            <a:endParaRPr lang="en-GB" altLang="en-GB" dirty="0">
              <a:latin typeface="Comic Sans MS" pitchFamily="66" charset="0"/>
            </a:endParaRPr>
          </a:p>
          <a:p>
            <a:r>
              <a:rPr lang="en-GB" b="1" dirty="0" smtClean="0">
                <a:solidFill>
                  <a:srgbClr val="FF6699"/>
                </a:solidFill>
                <a:latin typeface="Comic Sans MS" pitchFamily="66" charset="0"/>
              </a:rPr>
              <a:t>E</a:t>
            </a:r>
            <a:r>
              <a:rPr lang="en-GB" altLang="en-GB" b="1" dirty="0" smtClean="0">
                <a:solidFill>
                  <a:srgbClr val="FF6699"/>
                </a:solidFill>
                <a:latin typeface="Comic Sans MS" pitchFamily="66" charset="0"/>
              </a:rPr>
              <a:t>xamine</a:t>
            </a:r>
            <a:r>
              <a:rPr lang="en-GB" dirty="0" smtClean="0">
                <a:latin typeface="Comic Sans MS" pitchFamily="66" charset="0"/>
              </a:rPr>
              <a:t> </a:t>
            </a:r>
            <a:r>
              <a:rPr lang="en-GB" dirty="0">
                <a:latin typeface="Comic Sans MS" pitchFamily="66" charset="0"/>
              </a:rPr>
              <a:t>US foreign policy</a:t>
            </a:r>
          </a:p>
          <a:p>
            <a:r>
              <a:rPr lang="en-GB" b="1" dirty="0" smtClean="0">
                <a:solidFill>
                  <a:srgbClr val="FF6699"/>
                </a:solidFill>
                <a:latin typeface="Comic Sans MS" pitchFamily="66" charset="0"/>
              </a:rPr>
              <a:t>I</a:t>
            </a:r>
            <a:r>
              <a:rPr lang="en-GB" altLang="en-GB" b="1" dirty="0" smtClean="0">
                <a:solidFill>
                  <a:srgbClr val="FF6699"/>
                </a:solidFill>
                <a:latin typeface="Comic Sans MS" pitchFamily="66" charset="0"/>
              </a:rPr>
              <a:t>dentify</a:t>
            </a:r>
            <a:r>
              <a:rPr lang="en-GB" dirty="0" smtClean="0">
                <a:latin typeface="Comic Sans MS" pitchFamily="66" charset="0"/>
              </a:rPr>
              <a:t> </a:t>
            </a:r>
            <a:r>
              <a:rPr lang="en-GB" dirty="0">
                <a:latin typeface="Comic Sans MS" pitchFamily="66" charset="0"/>
              </a:rPr>
              <a:t>examples of US intervention around the world</a:t>
            </a:r>
            <a:endParaRPr lang="en-GB" dirty="0">
              <a:latin typeface="Comic Sans MS" pitchFamily="66" charset="0"/>
            </a:endParaRP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412038" y="238125"/>
            <a:ext cx="19542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5308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down)">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down)">
                                      <p:cBhvr>
                                        <p:cTn id="17" dur="5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down)">
                                      <p:cBhvr>
                                        <p:cTn id="22"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95288" y="336550"/>
            <a:ext cx="6553200" cy="720725"/>
          </a:xfrm>
        </p:spPr>
        <p:txBody>
          <a:bodyPr/>
          <a:lstStyle/>
          <a:p>
            <a:pPr defTabSz="712085" eaLnBrk="1" hangingPunct="1">
              <a:defRPr/>
            </a:pPr>
            <a:r>
              <a:rPr lang="en-GB" sz="4400" b="1" dirty="0" smtClean="0">
                <a:latin typeface="Comic Sans MS" pitchFamily="66" charset="0"/>
              </a:rPr>
              <a:t>The USA</a:t>
            </a:r>
          </a:p>
        </p:txBody>
      </p:sp>
      <p:sp>
        <p:nvSpPr>
          <p:cNvPr id="27651" name="Rectangle 3"/>
          <p:cNvSpPr>
            <a:spLocks noGrp="1" noChangeArrowheads="1"/>
          </p:cNvSpPr>
          <p:nvPr>
            <p:ph type="subTitle" idx="1"/>
          </p:nvPr>
        </p:nvSpPr>
        <p:spPr>
          <a:xfrm>
            <a:off x="539750" y="4605536"/>
            <a:ext cx="7681913" cy="307777"/>
          </a:xfrm>
        </p:spPr>
        <p:txBody>
          <a:bodyPr>
            <a:spAutoFit/>
          </a:bodyPr>
          <a:lstStyle/>
          <a:p>
            <a:pPr eaLnBrk="1" hangingPunct="1">
              <a:spcBef>
                <a:spcPct val="0"/>
              </a:spcBef>
              <a:buFont typeface="Wingdings 3" pitchFamily="18" charset="2"/>
              <a:buNone/>
            </a:pPr>
            <a:r>
              <a:rPr lang="en-GB" dirty="0" smtClean="0">
                <a:solidFill>
                  <a:schemeClr val="bg1"/>
                </a:solidFill>
                <a:latin typeface="Comic Sans MS" pitchFamily="66" charset="0"/>
                <a:cs typeface="Arial" charset="0"/>
              </a:rPr>
              <a:t>Does it want to be the world’s policeman?</a:t>
            </a:r>
          </a:p>
        </p:txBody>
      </p:sp>
      <p:sp>
        <p:nvSpPr>
          <p:cNvPr id="27652" name="Rectangle 10"/>
          <p:cNvSpPr>
            <a:spLocks noGrp="1" noChangeArrowheads="1"/>
          </p:cNvSpPr>
          <p:nvPr>
            <p:ph type="sldNum" sz="quarter" idx="12"/>
          </p:nvPr>
        </p:nvSpPr>
        <p:spPr bwMode="auto">
          <a:xfrm>
            <a:off x="0" y="5295900"/>
            <a:ext cx="12192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52F7F72-3742-4258-B6F4-E98F7E00B55F}" type="slidenum">
              <a:rPr lang="en-GB" smtClean="0"/>
              <a:pPr eaLnBrk="1" hangingPunct="1"/>
              <a:t>4</a:t>
            </a:fld>
            <a:endParaRPr lang="en-GB" smtClean="0"/>
          </a:p>
        </p:txBody>
      </p:sp>
      <p:pic>
        <p:nvPicPr>
          <p:cNvPr id="27653" name="Picture 2" descr="http://jafproject.net/images6/g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89075"/>
            <a:ext cx="359886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http://www.tactical-life.com/online/wp-content/uploads/2009/04/training_p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9075"/>
            <a:ext cx="324008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32040" y="4153644"/>
            <a:ext cx="4104456" cy="954107"/>
          </a:xfrm>
          <a:prstGeom prst="rect">
            <a:avLst/>
          </a:prstGeom>
          <a:solidFill>
            <a:schemeClr val="accent1">
              <a:lumMod val="60000"/>
              <a:lumOff val="40000"/>
            </a:schemeClr>
          </a:solidFill>
        </p:spPr>
        <p:txBody>
          <a:bodyPr wrap="square">
            <a:spAutoFit/>
          </a:bodyPr>
          <a:lstStyle/>
          <a:p>
            <a:pPr>
              <a:defRPr/>
            </a:pPr>
            <a:r>
              <a:rPr lang="en-GB" sz="1400" dirty="0">
                <a:latin typeface="+mn-lt"/>
                <a:cs typeface="Arial" pitchFamily="34" charset="0"/>
              </a:rPr>
              <a:t>This presentation looks at</a:t>
            </a:r>
          </a:p>
          <a:p>
            <a:pPr>
              <a:defRPr/>
            </a:pPr>
            <a:r>
              <a:rPr lang="en-GB" sz="1400" dirty="0">
                <a:latin typeface="+mn-lt"/>
                <a:cs typeface="Arial" pitchFamily="34" charset="0"/>
              </a:rPr>
              <a:t> </a:t>
            </a:r>
          </a:p>
          <a:p>
            <a:pPr marL="285750" indent="-285750">
              <a:buFont typeface="Arial" pitchFamily="34" charset="0"/>
              <a:buChar char="•"/>
              <a:defRPr/>
            </a:pPr>
            <a:r>
              <a:rPr lang="en-GB" sz="1400" dirty="0">
                <a:latin typeface="+mn-lt"/>
                <a:cs typeface="Arial" pitchFamily="34" charset="0"/>
              </a:rPr>
              <a:t>President Obama’s foreign policy</a:t>
            </a:r>
          </a:p>
          <a:p>
            <a:pPr marL="285750" indent="-285750">
              <a:buFont typeface="Arial" pitchFamily="34" charset="0"/>
              <a:buChar char="•"/>
              <a:defRPr/>
            </a:pPr>
            <a:r>
              <a:rPr lang="en-GB" sz="1400" dirty="0">
                <a:latin typeface="+mn-lt"/>
                <a:cs typeface="Arial" pitchFamily="34" charset="0"/>
              </a:rPr>
              <a:t>Examples of US intervention around the world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79512" y="190500"/>
            <a:ext cx="8784976" cy="442913"/>
          </a:xfrm>
        </p:spPr>
        <p:txBody>
          <a:bodyPr>
            <a:noAutofit/>
          </a:bodyPr>
          <a:lstStyle/>
          <a:p>
            <a:pPr defTabSz="712085" eaLnBrk="1" hangingPunct="1">
              <a:defRPr/>
            </a:pPr>
            <a:r>
              <a:rPr lang="en-GB" sz="2800" dirty="0" smtClean="0">
                <a:latin typeface="Comic Sans MS" pitchFamily="66" charset="0"/>
              </a:rPr>
              <a:t>9/11 and After: The Bush Doctrine: Retaliate First</a:t>
            </a:r>
          </a:p>
        </p:txBody>
      </p:sp>
      <p:pic>
        <p:nvPicPr>
          <p:cNvPr id="29699" name="Picture 8" descr="baghdad_bomb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05200"/>
            <a:ext cx="35242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bush 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1562100"/>
            <a:ext cx="35210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4500563" y="1574800"/>
            <a:ext cx="367188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latin typeface="Comic Sans MS" pitchFamily="66" charset="0"/>
              </a:rPr>
              <a:t>In the aftermath of 9/11, President Bush declared that there would be a “war on terror”. </a:t>
            </a:r>
          </a:p>
          <a:p>
            <a:pPr eaLnBrk="1" hangingPunct="1"/>
            <a:endParaRPr lang="en-GB" sz="1400" dirty="0">
              <a:latin typeface="Comic Sans MS" pitchFamily="66" charset="0"/>
            </a:endParaRPr>
          </a:p>
          <a:p>
            <a:pPr eaLnBrk="1" hangingPunct="1"/>
            <a:r>
              <a:rPr lang="en-GB" sz="1400" dirty="0">
                <a:latin typeface="Comic Sans MS" pitchFamily="66" charset="0"/>
              </a:rPr>
              <a:t>Not only this, but that the US would take “pre-emptive action” to prevent America being attacked. </a:t>
            </a:r>
          </a:p>
          <a:p>
            <a:pPr eaLnBrk="1" hangingPunct="1"/>
            <a:endParaRPr lang="en-GB" sz="1400" dirty="0">
              <a:latin typeface="Comic Sans MS" pitchFamily="66" charset="0"/>
            </a:endParaRPr>
          </a:p>
          <a:p>
            <a:pPr eaLnBrk="1" hangingPunct="1"/>
            <a:r>
              <a:rPr lang="en-GB" sz="1400" dirty="0">
                <a:latin typeface="Comic Sans MS" pitchFamily="66" charset="0"/>
              </a:rPr>
              <a:t>Hence, first the US and NATO moved into Afghanistan to tackle the Taliban. </a:t>
            </a:r>
          </a:p>
          <a:p>
            <a:pPr eaLnBrk="1" hangingPunct="1"/>
            <a:endParaRPr lang="en-GB" sz="1400" dirty="0">
              <a:latin typeface="Comic Sans MS" pitchFamily="66" charset="0"/>
            </a:endParaRPr>
          </a:p>
          <a:p>
            <a:pPr eaLnBrk="1" hangingPunct="1"/>
            <a:r>
              <a:rPr lang="en-GB" sz="1400" dirty="0">
                <a:latin typeface="Comic Sans MS" pitchFamily="66" charset="0"/>
              </a:rPr>
              <a:t>Then, in March 2003,  “shock and awe” as the US attacked Iraq.</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388938"/>
            <a:ext cx="6337300" cy="739775"/>
          </a:xfrm>
        </p:spPr>
        <p:txBody>
          <a:bodyPr/>
          <a:lstStyle/>
          <a:p>
            <a:pPr defTabSz="712085" eaLnBrk="1" hangingPunct="1">
              <a:defRPr/>
            </a:pPr>
            <a:r>
              <a:rPr lang="en-GB" sz="2800" dirty="0" smtClean="0">
                <a:latin typeface="Comic Sans MS" pitchFamily="66" charset="0"/>
              </a:rPr>
              <a:t>The Axis of Evil</a:t>
            </a:r>
          </a:p>
        </p:txBody>
      </p:sp>
      <p:pic>
        <p:nvPicPr>
          <p:cNvPr id="30723" name="Picture 5" descr="saddam_hanged-781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77" y="3577580"/>
            <a:ext cx="30956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259831604_9b3b81cec0_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721596"/>
            <a:ext cx="316865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iran presid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476" y="1503363"/>
            <a:ext cx="31702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p:cNvSpPr txBox="1">
            <a:spLocks noChangeArrowheads="1"/>
          </p:cNvSpPr>
          <p:nvPr/>
        </p:nvSpPr>
        <p:spPr bwMode="auto">
          <a:xfrm>
            <a:off x="611187" y="1331267"/>
            <a:ext cx="30956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latin typeface="Comic Sans MS" pitchFamily="66" charset="0"/>
              </a:rPr>
              <a:t>President Bush identified an “axis of evil”; certain states he believed were the US’s enemies; Iraq, Iran and North Korea.</a:t>
            </a:r>
          </a:p>
          <a:p>
            <a:pPr eaLnBrk="1" hangingPunct="1"/>
            <a:endParaRPr lang="en-GB" sz="1400" dirty="0">
              <a:latin typeface="Comic Sans MS" pitchFamily="66" charset="0"/>
            </a:endParaRPr>
          </a:p>
          <a:p>
            <a:pPr eaLnBrk="1" hangingPunct="1"/>
            <a:r>
              <a:rPr lang="en-GB" sz="1400" dirty="0">
                <a:latin typeface="Comic Sans MS" pitchFamily="66" charset="0"/>
              </a:rPr>
              <a:t>President Obama has since dropped the use of the term “war on terror” as he believes that it unites the USA’s enemies.</a:t>
            </a:r>
          </a:p>
          <a:p>
            <a:pPr eaLnBrk="1" hangingPunct="1"/>
            <a:endParaRPr lang="en-GB" sz="1400" dirty="0">
              <a:solidFill>
                <a:schemeClr val="bg1"/>
              </a:solidFill>
              <a:latin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336550"/>
            <a:ext cx="7416800" cy="649288"/>
          </a:xfrm>
        </p:spPr>
        <p:txBody>
          <a:bodyPr/>
          <a:lstStyle/>
          <a:p>
            <a:pPr defTabSz="712085" eaLnBrk="1" hangingPunct="1">
              <a:defRPr/>
            </a:pPr>
            <a:r>
              <a:rPr lang="en-GB" sz="2800" dirty="0" smtClean="0">
                <a:latin typeface="Comic Sans MS" pitchFamily="66" charset="0"/>
              </a:rPr>
              <a:t>2008 The Obama Doctrine?</a:t>
            </a:r>
          </a:p>
        </p:txBody>
      </p:sp>
      <p:sp>
        <p:nvSpPr>
          <p:cNvPr id="31747" name="Rectangle 7"/>
          <p:cNvSpPr>
            <a:spLocks noChangeArrowheads="1"/>
          </p:cNvSpPr>
          <p:nvPr/>
        </p:nvSpPr>
        <p:spPr bwMode="auto">
          <a:xfrm>
            <a:off x="3232444" y="1650865"/>
            <a:ext cx="53276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dirty="0">
                <a:latin typeface="Comic Sans MS" pitchFamily="66" charset="0"/>
              </a:rPr>
              <a:t>Before becoming President, in June 2008, Obama outlined what would be his foreign policy objectives:</a:t>
            </a:r>
          </a:p>
          <a:p>
            <a:endParaRPr lang="en-GB" sz="1200" dirty="0">
              <a:latin typeface="Comic Sans MS" pitchFamily="66" charset="0"/>
            </a:endParaRPr>
          </a:p>
          <a:p>
            <a:pPr>
              <a:buFont typeface="Arial" charset="0"/>
              <a:buChar char="•"/>
            </a:pPr>
            <a:r>
              <a:rPr lang="en-GB" sz="1200" dirty="0">
                <a:latin typeface="Comic Sans MS" pitchFamily="66" charset="0"/>
              </a:rPr>
              <a:t>end the war in Iraq responsibly </a:t>
            </a:r>
          </a:p>
          <a:p>
            <a:pPr>
              <a:buFont typeface="Arial" charset="0"/>
              <a:buChar char="•"/>
            </a:pPr>
            <a:r>
              <a:rPr lang="en-GB" sz="1200" dirty="0">
                <a:latin typeface="Comic Sans MS" pitchFamily="66" charset="0"/>
              </a:rPr>
              <a:t>finish the fight against al Qaeda and the Taliban </a:t>
            </a:r>
          </a:p>
          <a:p>
            <a:pPr>
              <a:buFont typeface="Arial" charset="0"/>
              <a:buChar char="•"/>
            </a:pPr>
            <a:r>
              <a:rPr lang="en-GB" sz="1200" dirty="0">
                <a:latin typeface="Comic Sans MS" pitchFamily="66" charset="0"/>
              </a:rPr>
              <a:t>secure all nuclear weapons and materials from terrorists and rogue states </a:t>
            </a:r>
          </a:p>
          <a:p>
            <a:pPr>
              <a:buFont typeface="Arial" charset="0"/>
              <a:buChar char="•"/>
            </a:pPr>
            <a:r>
              <a:rPr lang="en-GB" sz="1200" dirty="0">
                <a:latin typeface="Comic Sans MS" pitchFamily="66" charset="0"/>
              </a:rPr>
              <a:t>achieve true energy security </a:t>
            </a:r>
          </a:p>
          <a:p>
            <a:pPr>
              <a:buFont typeface="Arial" charset="0"/>
              <a:buChar char="•"/>
            </a:pPr>
            <a:r>
              <a:rPr lang="en-GB" sz="1200" dirty="0">
                <a:latin typeface="Comic Sans MS" pitchFamily="66" charset="0"/>
              </a:rPr>
              <a:t>rebuild alliances to meet the challenges of the 21st century</a:t>
            </a:r>
          </a:p>
          <a:p>
            <a:endParaRPr lang="en-GB" sz="1200" dirty="0">
              <a:latin typeface="Comic Sans MS" pitchFamily="66" charset="0"/>
            </a:endParaRPr>
          </a:p>
          <a:p>
            <a:r>
              <a:rPr lang="en-GB" sz="1200" dirty="0">
                <a:latin typeface="Comic Sans MS" pitchFamily="66" charset="0"/>
              </a:rPr>
              <a:t>President Obama </a:t>
            </a:r>
            <a:r>
              <a:rPr lang="en-GB" sz="1200" dirty="0" smtClean="0">
                <a:latin typeface="Comic Sans MS" pitchFamily="66" charset="0"/>
              </a:rPr>
              <a:t>ended </a:t>
            </a:r>
            <a:r>
              <a:rPr lang="en-GB" sz="1200" dirty="0">
                <a:latin typeface="Comic Sans MS" pitchFamily="66" charset="0"/>
              </a:rPr>
              <a:t>the Bush presidency’s talk of a “war on terror”. </a:t>
            </a:r>
          </a:p>
          <a:p>
            <a:endParaRPr lang="en-GB" sz="1200" dirty="0">
              <a:latin typeface="Comic Sans MS" pitchFamily="66" charset="0"/>
            </a:endParaRPr>
          </a:p>
          <a:p>
            <a:r>
              <a:rPr lang="en-GB" sz="1200" dirty="0">
                <a:latin typeface="Comic Sans MS" pitchFamily="66" charset="0"/>
              </a:rPr>
              <a:t>Obama claimed that the US would intervene around the world for “humanitarian” reasons as well as economic interests.</a:t>
            </a:r>
          </a:p>
          <a:p>
            <a:endParaRPr lang="en-GB" sz="1200" dirty="0">
              <a:latin typeface="Comic Sans MS" pitchFamily="66" charset="0"/>
            </a:endParaRPr>
          </a:p>
          <a:p>
            <a:r>
              <a:rPr lang="en-GB" sz="1200" dirty="0">
                <a:latin typeface="Comic Sans MS" pitchFamily="66" charset="0"/>
              </a:rPr>
              <a:t>President Obama may well pursue “humanitarian interventions” around the world. </a:t>
            </a:r>
          </a:p>
          <a:p>
            <a:endParaRPr lang="en-GB" sz="1200" dirty="0">
              <a:latin typeface="Comic Sans MS" pitchFamily="66" charset="0"/>
            </a:endParaRPr>
          </a:p>
          <a:p>
            <a:r>
              <a:rPr lang="en-GB" sz="1200" dirty="0">
                <a:latin typeface="Comic Sans MS" pitchFamily="66" charset="0"/>
              </a:rPr>
              <a:t>But the US expects a President to protect the country’s economic interests abroad. “National security” and economic interests are closely connected. </a:t>
            </a:r>
          </a:p>
        </p:txBody>
      </p:sp>
      <p:sp>
        <p:nvSpPr>
          <p:cNvPr id="31748" name="TextBox 8"/>
          <p:cNvSpPr txBox="1">
            <a:spLocks noChangeArrowheads="1"/>
          </p:cNvSpPr>
          <p:nvPr/>
        </p:nvSpPr>
        <p:spPr bwMode="auto">
          <a:xfrm>
            <a:off x="1187450" y="5129213"/>
            <a:ext cx="266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solidFill>
                  <a:schemeClr val="bg1"/>
                </a:solidFill>
                <a:latin typeface="Arial" charset="0"/>
                <a:hlinkClick r:id="rId3"/>
              </a:rPr>
              <a:t>The Obama Doctrine</a:t>
            </a:r>
            <a:endParaRPr lang="en-GB" sz="1400" dirty="0">
              <a:solidFill>
                <a:schemeClr val="bg1"/>
              </a:solidFill>
              <a:latin typeface="Arial" charset="0"/>
            </a:endParaRPr>
          </a:p>
        </p:txBody>
      </p:sp>
      <p:pic>
        <p:nvPicPr>
          <p:cNvPr id="31749" name="Picture 8" descr="http://www.ustream.tv/blog/wp-content/uploads/2009/01/obama-official-phot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 y="1633364"/>
            <a:ext cx="2414587"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youtub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129213"/>
            <a:ext cx="72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468313"/>
            <a:ext cx="7532687" cy="517525"/>
          </a:xfrm>
        </p:spPr>
        <p:txBody>
          <a:bodyPr>
            <a:noAutofit/>
          </a:bodyPr>
          <a:lstStyle/>
          <a:p>
            <a:pPr defTabSz="712085" eaLnBrk="1" hangingPunct="1">
              <a:defRPr/>
            </a:pPr>
            <a:r>
              <a:rPr lang="en-GB" sz="2800" dirty="0" smtClean="0">
                <a:latin typeface="Comic Sans MS" pitchFamily="66" charset="0"/>
              </a:rPr>
              <a:t>The 2009 Nobel Peace Award</a:t>
            </a:r>
            <a:endParaRPr lang="en-GB" sz="2800" dirty="0">
              <a:latin typeface="Comic Sans MS" pitchFamily="66" charset="0"/>
            </a:endParaRPr>
          </a:p>
        </p:txBody>
      </p:sp>
      <p:sp>
        <p:nvSpPr>
          <p:cNvPr id="32771" name="Rectangle 3"/>
          <p:cNvSpPr>
            <a:spLocks noChangeArrowheads="1"/>
          </p:cNvSpPr>
          <p:nvPr/>
        </p:nvSpPr>
        <p:spPr bwMode="auto">
          <a:xfrm>
            <a:off x="4497388" y="1644650"/>
            <a:ext cx="41036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dirty="0">
                <a:latin typeface="Comic Sans MS" pitchFamily="66" charset="0"/>
              </a:rPr>
              <a:t>The Nobel prize is awarded to the person who...”shall have done the most or the best work for fraternity between nations, for the abolition or reduction of standing armies and for the holding and promotion of peace congresses”.</a:t>
            </a:r>
          </a:p>
          <a:p>
            <a:endParaRPr lang="en-GB" sz="1200" dirty="0">
              <a:latin typeface="Comic Sans MS" pitchFamily="66" charset="0"/>
            </a:endParaRPr>
          </a:p>
          <a:p>
            <a:r>
              <a:rPr lang="en-GB" sz="1200" dirty="0">
                <a:latin typeface="Comic Sans MS" pitchFamily="66" charset="0"/>
              </a:rPr>
              <a:t>Obama was awarded the prize after only a few weeks in post! This was more for his promises of peace, rather than for anything delivered.</a:t>
            </a:r>
          </a:p>
          <a:p>
            <a:endParaRPr lang="en-GB" sz="1200" dirty="0">
              <a:latin typeface="Comic Sans MS" pitchFamily="66" charset="0"/>
            </a:endParaRPr>
          </a:p>
          <a:p>
            <a:r>
              <a:rPr lang="en-GB" sz="1200" dirty="0">
                <a:latin typeface="Comic Sans MS" pitchFamily="66" charset="0"/>
              </a:rPr>
              <a:t>Obama promised to close the American detention facility at Guantanamo Bay, move towards a nuclear free world and bring to an end the conflicts in Iraq and </a:t>
            </a:r>
            <a:r>
              <a:rPr lang="en-GB" sz="1200" dirty="0" smtClean="0">
                <a:latin typeface="Comic Sans MS" pitchFamily="66" charset="0"/>
              </a:rPr>
              <a:t>Afghanistan.</a:t>
            </a:r>
          </a:p>
          <a:p>
            <a:endParaRPr lang="en-GB" sz="1200" dirty="0">
              <a:latin typeface="Comic Sans MS" pitchFamily="66" charset="0"/>
            </a:endParaRPr>
          </a:p>
          <a:p>
            <a:r>
              <a:rPr lang="en-GB" sz="1200" dirty="0" smtClean="0">
                <a:latin typeface="Comic Sans MS" pitchFamily="66" charset="0"/>
              </a:rPr>
              <a:t>Not all of these promises have been kept and in retrospect the Nobel Award seemed, at best, to be premature.</a:t>
            </a:r>
            <a:endParaRPr lang="en-GB" sz="1200" dirty="0">
              <a:latin typeface="Comic Sans MS" pitchFamily="66" charset="0"/>
            </a:endParaRPr>
          </a:p>
        </p:txBody>
      </p:sp>
      <p:pic>
        <p:nvPicPr>
          <p:cNvPr id="32772" name="Picture 2" descr="http://www.bittenandbound.com/wp-content/uploads/2009/12/Barack-Obama-Accepts-Nobel-Peace-Pr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633538"/>
            <a:ext cx="387985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7"/>
          <p:cNvSpPr txBox="1">
            <a:spLocks noChangeArrowheads="1"/>
          </p:cNvSpPr>
          <p:nvPr/>
        </p:nvSpPr>
        <p:spPr bwMode="auto">
          <a:xfrm>
            <a:off x="1258888" y="50180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sz="1400" dirty="0">
                <a:solidFill>
                  <a:schemeClr val="bg1"/>
                </a:solidFill>
                <a:latin typeface="+mn-lt"/>
                <a:hlinkClick r:id="rId4"/>
              </a:rPr>
              <a:t>President Obama awarded 2009 Peace prize</a:t>
            </a:r>
            <a:endParaRPr lang="en-GB" sz="1400" dirty="0">
              <a:solidFill>
                <a:schemeClr val="bg1"/>
              </a:solidFill>
              <a:latin typeface="+mn-lt"/>
            </a:endParaRPr>
          </a:p>
        </p:txBody>
      </p:sp>
      <p:pic>
        <p:nvPicPr>
          <p:cNvPr id="32774" name="Picture 6" descr="youtub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945063"/>
            <a:ext cx="72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ample presentation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4.xml><?xml version="1.0" encoding="utf-8"?>
<a:theme xmlns:a="http://schemas.openxmlformats.org/drawingml/2006/main" name="1_Sample presentation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5.xml><?xml version="1.0" encoding="utf-8"?>
<a:theme xmlns:a="http://schemas.openxmlformats.org/drawingml/2006/main" name="1_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E94DB8EAF5A4084D28E1322452089" ma:contentTypeVersion="2" ma:contentTypeDescription="Create a new document." ma:contentTypeScope="" ma:versionID="7fd0b06ea2f7a0a6f48638bca5267a63">
  <xsd:schema xmlns:xsd="http://www.w3.org/2001/XMLSchema" xmlns:xs="http://www.w3.org/2001/XMLSchema" xmlns:p="http://schemas.microsoft.com/office/2006/metadata/properties" xmlns:ns2="2ae98514-6724-4124-b962-262337f1fbb0" xmlns:ns3="7c5cde9f-8b85-4f60-a243-c6a5ea54f1dd" targetNamespace="http://schemas.microsoft.com/office/2006/metadata/properties" ma:root="true" ma:fieldsID="a45889854bbfa6ad2ecda6c83bb84d35" ns2:_="" ns3:_="">
    <xsd:import namespace="2ae98514-6724-4124-b962-262337f1fbb0"/>
    <xsd:import namespace="7c5cde9f-8b85-4f60-a243-c6a5ea54f1dd"/>
    <xsd:element name="properties">
      <xsd:complexType>
        <xsd:sequence>
          <xsd:element name="documentManagement">
            <xsd:complexType>
              <xsd:all>
                <xsd:element ref="ns2: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98514-6724-4124-b962-262337f1fb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5cde9f-8b85-4f60-a243-c6a5ea54f1dd"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ae98514-6724-4124-b962-262337f1fbb0">
      <UserInfo>
        <DisplayName/>
        <AccountId xsi:nil="true"/>
        <AccountType/>
      </UserInfo>
    </SharedWithUsers>
  </documentManagement>
</p:properties>
</file>

<file path=customXml/itemProps1.xml><?xml version="1.0" encoding="utf-8"?>
<ds:datastoreItem xmlns:ds="http://schemas.openxmlformats.org/officeDocument/2006/customXml" ds:itemID="{558342D2-58EF-4A89-9903-C1CCFE915C94}"/>
</file>

<file path=customXml/itemProps2.xml><?xml version="1.0" encoding="utf-8"?>
<ds:datastoreItem xmlns:ds="http://schemas.openxmlformats.org/officeDocument/2006/customXml" ds:itemID="{80390FC0-DE6B-4938-9F02-0B675C6A01CC}"/>
</file>

<file path=customXml/itemProps3.xml><?xml version="1.0" encoding="utf-8"?>
<ds:datastoreItem xmlns:ds="http://schemas.openxmlformats.org/officeDocument/2006/customXml" ds:itemID="{20DCCAF8-C0B7-4F5A-BBC2-D60B8EE17DD5}"/>
</file>

<file path=docProps/app.xml><?xml version="1.0" encoding="utf-8"?>
<Properties xmlns="http://schemas.openxmlformats.org/officeDocument/2006/extended-properties" xmlns:vt="http://schemas.openxmlformats.org/officeDocument/2006/docPropsVTypes">
  <Template>General Election 2010</Template>
  <TotalTime>1078</TotalTime>
  <Words>2241</Words>
  <Application>Microsoft Office PowerPoint</Application>
  <PresentationFormat>On-screen Show (16:10)</PresentationFormat>
  <Paragraphs>181</Paragraphs>
  <Slides>20</Slides>
  <Notes>16</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Sample presentation slides</vt:lpstr>
      <vt:lpstr>White with Courier font for code slides</vt:lpstr>
      <vt:lpstr>Tradeshow</vt:lpstr>
      <vt:lpstr>1_Sample presentation slides</vt:lpstr>
      <vt:lpstr>1_White with Courier font for code slides</vt:lpstr>
      <vt:lpstr>Module</vt:lpstr>
      <vt:lpstr>Lesson Starter</vt:lpstr>
      <vt:lpstr>PowerPoint Presentation</vt:lpstr>
      <vt:lpstr>PowerPoint Presentation</vt:lpstr>
      <vt:lpstr>The USA</vt:lpstr>
      <vt:lpstr>PowerPoint Presentation</vt:lpstr>
      <vt:lpstr>9/11 and After: The Bush Doctrine: Retaliate First</vt:lpstr>
      <vt:lpstr>The Axis of Evil</vt:lpstr>
      <vt:lpstr>2008 The Obama Doctrine?</vt:lpstr>
      <vt:lpstr>The 2009 Nobel Peace Award</vt:lpstr>
      <vt:lpstr>A War President?</vt:lpstr>
      <vt:lpstr>Iraq</vt:lpstr>
      <vt:lpstr>Afghanistan</vt:lpstr>
      <vt:lpstr>Iran</vt:lpstr>
      <vt:lpstr>Pakistan</vt:lpstr>
      <vt:lpstr>Syria</vt:lpstr>
      <vt:lpstr>Russia</vt:lpstr>
      <vt:lpstr>Asia-pacific</vt:lpstr>
      <vt:lpstr>Al-Qaeda: Down but not out</vt:lpstr>
      <vt:lpstr>Still number 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America want to be the world’s policeman?</dc:title>
  <dc:creator>John</dc:creator>
  <cp:lastModifiedBy>CCanning</cp:lastModifiedBy>
  <cp:revision>48</cp:revision>
  <dcterms:created xsi:type="dcterms:W3CDTF">2007-08-10T08:02:14Z</dcterms:created>
  <dcterms:modified xsi:type="dcterms:W3CDTF">2014-08-20T11:20:09Z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0x0101000E4E94DB8EAF5A4084D28E1322452089</vt:lpwstr>
  </property>
</Properties>
</file>